
<file path=CoolPlayer+Portable/App/ReadMe.txt>This directory contains files used by the portable app.  They do not normally need to be accessed directly.
</file>

<file path=CoolPlayer+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CoolPlayer+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CoolPlayer+Portable.exe called CoolPlayer+Portable.ini.
If you are happy with the default options, it is not necessary, though.  There
is an example INI included with this package to get you started.  To use it,
copy AppNamePortable.ini from this directory to CoolPlayer+Portable.ini next to
CoolPlayer+Portable.exe.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JPEGViewPortable/App/JPEGView/KeyMap.txt>// This file defines the key mapping for JPEGView
// Make sure not to corrupt it - else no keys are working anymore!
// It is possible to map multiple keys to the same command but not multiple commands to the same key

// This section contains the definitions of the available JPEGView commands - do not modify!
#define IDM_DONOTHING		1			// do nothing (can be used to disable a standard command for a mouse button)
#define IDM_MINIMIZE		1010			// minimize window
#define IDM_OPEN		1100			// open file
#define IDM_SAVE		1500			// save to file in original size, don't allow override without prompt
#define IDM_SAVE_SCREEN		1501			// save to file in screen size
#define IDM_SAVE_ALLOW_NO_PROMPT 1502			// save to file in original size, allow override without prompt when enabled in INI
#define IDM_RELOAD		1600			// reload image
#define IDM_PRINT		1700			// print image
#define IDM_COPY		2000			// copy image to clipboard in screen size
#define IDM_COPY_FULL		2500			// copy image to clipboard in original size
#define IDM_PASTE		2550			// paste image from clipboard
#define IDM_BATCH_COPY		2600			// open batch copy dialog
#define IDM_RENAME		2610			// rename current file, only works when image processing panel can be shown (i.e. panel not disabled in INI and window size big enough)
#define IDM_MOVE_TO_RECYCLE_BIN	2620			// delete the current file on disk - no confirmation (by moving it to the recycle bin)
#define IDM_MOVE_TO_RECYCLE_BIN_CONFIRM 2621		// delete the current file on disk - with user confirmation (by moving it to the recycle bin)
#define IDM_MOVE_TO_RECYCLE_BIN_CONFIRM_PERMANENT_DELETE 2622 // delete the current file on disk - confirmation when no recycle bin for this drive
#define IDM_TOUCH_IMAGE		2700			// set modification time to current time
#define IDM_TOUCH_IMAGE_EXIF 	2710			// set modification time to EXIF time
#define IDM_TOUCH_IMAGE_EXIF_FOLDER 2720		// set modification time to EXIF time for all images in folder
#define IDM_SET_WALLPAPER_ORIG  2770			// Set original image file as desktop wallpaper
#define IDM_SET_WALLPAPER_DISPLAY 2774			// Set image as displayed as desktop wallpaper
#define IDM_SHOW_FILEINFO   	2800			// toggle show file and EXIF info box in top, left corner
#define IDM_SHOW_FILENAME	3000			// toggle show file name on top of screen
#define IDM_SHOW_NAVPANEL   	3100			// toggle show navigation panel
#define IDM_NEXT		4000			// go to next image
#define IDM_PREV		5000			// go to previous image
#define IDM_FIRST		5100			// go to first image
#define IDM_LAST		5200			// go to last image
#define IDM_LOOP_FOLDER		6000			// set navigation mode loop through folder
#define IDM_LOOP_RECURSIVELY 	6010			// set navigation mode loop through folder and subfolders
#define IDM_LOOP_SIBLINGS	6020			// set navigation mode loop through folders on same level
#define IDM_SORT_MOD_DATE	7000			// sorting order by modification date
#define IDM_SORT_CREATION_DATE 	7010			// sorting order by creation date
#define IDM_SORT_NAME		7020			// sorting order by name
#define IDM_SORT_RANDOM		7030			// sorting order random
#define IDM_SORT_SIZE		7040			// sorting order file size in bytes
#define IDM_SORT_UPCOUNTING	7100			// sort upcounting
#define IDM_SORT_DOWNCOUNTING	7110			// sort downcounting
#define IDM_SLIDESHOW_RESUME    7399			// resume slide show (after stop)
#define IDM_ROTATE_90		8000			// rotate image 90 deg
#define IDM_ROTATE_270		9000			// rotate image 270 deg
#define IDM_ROTATE          	9100			// show free rotation dialog
#define IDM_CHANGESIZE		9120			// show dialog to change size of image
#define IDM_PERSPECTIVE         9150			// show perpective correction dialog
#define IDM_MIRROR_H        	9200			// mirror image horizontally
#define IDM_MIRROR_V        	9300			// mirror image vertically
#define IDM_ROTATE_90_LOSSLESS  9400			// Lossless JPEG transformation: rotate image 90 deg
#define IDM_ROTATE_90_LOSSLESS_CONFIRM 9401		// Lossless JPEG transformation: rotate image 90 deg with user confirmation
#define IDM_ROTATE_270_LOSSLESS 9410			// Lossless JPEG transformation: rotate image 270 deg
#define IDM_ROTATE_270_LOSSLESS_CONFIRM 9411		// Lossless JPEG transformation: rotate image 270 deg with user confirmation
#define IDM_ROTATE_180_LOSSLESS 9420			// Lossless JPEG transformation: rotate image 180 deg
#define IDM_MIRROR_H_LOSSLESS   9430			// Lossless JPEG transformation: mirror image horizontally
#define IDM_MIRROR_V_LOSSLESS   9440			// Lossless JPEG transformation: mirror image vertically
#define IDM_AUTO_CORRECTION	10000			// toggle auto color and contrast correction
#define IDM_AUTO_CORRECTION_SECTION 10100		// auto contrast correction on visible section only
#define IDM_LDC			10500			// toggle local density correction (lighten shadows, darken highlights)
#define IDM_LANDSCAPE_MODE	10700			// toogle landscape picture enhancement mode
#define IDM_KEEP_PARAMETERS	11000			// toogle keep parameters between images
#define IDM_SAVE_PARAM_DB   	11500			// save to parameter DB
#define IDM_CLEAR_PARAM_DB  	11510			// delete from parameter DB
#define IDM_FIT_TO_SCREEN	12000			// fit image to screen
#define IDM_FILL_WITH_CROP	12001			// fit image to fill screen with crop
#define IDM_FIT_WINDOW_TO_IMAGE	12005			// toggle fit window automatically to image, avoiding black borders
#define IDM_SPAN_SCREENS	12010			// span over all screens
#define IDM_FULL_SCREEN_MODE 	12011			// toggle full screen mode
#define IDM_ZOOM_400        	12020			// zoom to 400 %
#define IDM_ZOOM_200		12030			// zoom to 200 %
#define IDM_ZOOM_100		12040			// zoom to 100 %
#define IDM_ZOOM_50		12050			// zoom to 50 %
#define IDM_ZOOM_25		12060			// zoom to 25 %
#define IDM_ZOOM_INC		12100			// zoom in
#define IDM_ZOOM_DEC		12200			// zoom out
#define IDM_AUTO_ZOOM_FIT_NO_ZOOM 12500			// set auto zoom mode fit to screen, never zoom
#define IDM_AUTO_ZOOM_FILL_NO_ZOOM 12510		// set auto zoom mode fill screen, never zoom
#define IDM_AUTO_ZOOM_FIT	12520			// set auto zoom mode fit to screen
#define IDM_AUTO_ZOOM_FILL	12530			// set auto zoom mode fill screen
#define IDM_EDIT_GLOBAL_CONFIG	12600			// edit global configuration
#define IDM_EDIT_USER_CONFIG	12610			// edit user configuration
#define IDM_BACKUP_PARAMDB	12620			// backup parameter DB
#define IDM_RESTORE_PARAMDB	12630			// restore parameter DB
#define IDM_ABOUT		12900			// show about box
#define IDM_EXIT		13000			// exit JPEGView application
#define IDM_TOGGLE		14100			// toggle between marked image and current image
#define IDM_MARK_FOR_TOGGLE	14101			// mark current image for toggling
#define IDM_COLOR_CORRECTION_INC 14200			// increase color correction amount
#define IDM_COLOR_CORRECTION_DEC 14201			// decrease color correction amount
#define IDM_CONTRAST_CORRECTION_INC 14300		// increase contrast correction amount
#define IDM_CONTRAST_CORRECTION_DEC 14301		// decrease contrast correction amount
#define IDM_CONTRAST_INC	14400			// increase contrast
#define IDM_CONTRAST_DEC	14401			// decrease contrast
#define IDM_GAMMA_INC		14500			// increase gamma (brightness)
#define IDM_GAMMA_DEC		14501			// decrease gamma (brightness)
#define IDM_LDC_SHADOWS_INC	14600			// increase lighting shadows
#define IDM_LDC_SHADOWS_DEC	14601			// decrease lighting shadows
#define IDM_LDC_HIGHLIGHTS_INC	14700			// increase darken highlights
#define IDM_LDC_HIGHLIGHTS_DEC	14701			// decrease darken highlights
#define IDM_TOGGLE_RESAMPLING_QUALITY 14800		// toggle resampling quality (between point sampling and filtering)
#define IDM_TOGGLE_MONITOR	14900			// move to other monitor
#define IDM_TOGGLE_FIT_TO_SCREEN_100_PERCENTS 15000	// toggle between fit to screen and 100 % zoom
#define IDM_TOGGLE_FILL_WITH_CROP_100_PERCENTS 15001	// toggle between fill with crop and 100 % zoom
#define IDM_EXCHANGE_PROC_PARAMS 15100			// toggle between two sets of image processing parameters
#define IDM_PAN_UP		15200			// pan up
#define IDM_PAN_DOWN		15201			// pan down
#define IDM_PAN_RIGHT		15202			// pan right
#define IDM_PAN_LEFT		15203			// pan left
#define IDM_SHARPEN_INC		15300			// increase sharpness
#define IDM_SHARPEN_DEC		15301			// decrease sharpness
#define IDM_CONTEXT_MENU	16000			// display context menu

// This section contains the key map. A small number of keys is predefined and cannot be changed:
// F1 for help, Alt+F4 for exit, 0..9 for slide show
// The following keys are recognized: 
// Alt, Ctrl, Shift, Esc, Return, Space, End, Home, Back, Tab, PgDn, PgUp
// Left, Right, Up, Down, Insert, Del, Plus, Minus, Mul, Div, Comma, Period
// A .. Z  F1 .. F12

// It is also possible to bind a command to a mouse button. Be aware that you override the default
// functionality (e.g. to pan with left mouse) when you do so! Mouse buttons can be combined with 
// Alt, Ctrl and Shift but not with other keys or other mouse buttons.
// The following mouse buttons are recognized:
// MouseL, MouseR, MouseM, MouseX1, MouseX2, MouseDblClk
// (Left, right, middle, extra mouse buttons, mouse left double click)

// Uncomment the following line if you want to exit JPEGView with the Esc key immediatly when playing an animation or a slideshow
// Esc                    IDM_EXIT
PgDn                    IDM_NEXT
Right                   IDM_NEXT
Left                    IDM_PREV
PgUp                    IDM_PREV
Ctrl+Left               IDM_TOGGLE
Ctrl+Right              IDM_TOGGLE
Home                    IDM_FIRST
End                     IDM_LAST
Del                     IDM_MOVE_TO_RECYCLE_BIN_CONFIRM
Plus                    IDM_ZOOM_INC
Ctrl+Shift+Plus         IDM_CONTRAST_CORRECTION_INC
Ctrl+Alt+Plus           IDM_COLOR_CORRECTION_INC
Ctrl+Plus               IDM_CONTRAST_INC
Shift+Plus              IDM_GAMMA_INC
Alt+Plus                IDM_SHARPEN_INC
Minus                   IDM_ZOOM_DEC
Ctrl+Shift+Minus        IDM_CONTRAST_CORRECTION_DEC
Ctrl+Alt+Minus          IDM_COLOR_CORRECTION_DEC
Ctrl+Minus              IDM_CONTRAST_DEC
Shift+Minus             IDM_GAMMA_DEC
Alt+Minus               IDM_SHARPEN_DEC
F2                      IDM_SHOW_FILEINFO
Ctrl+F2                 IDM_SHOW_FILENAME
F3                      IDM_TOGGLE_RESAMPLING_QUALITY
F4                      IDM_KEEP_PARAMETERS
F5                      IDM_AUTO_CORRECTION
Shift+F5                IDM_AUTO_CORRECTION_SECTION
F6                      IDM_LDC
Shift+Ctrl+F6           IDM_LDC_HIGHLIGHTS_INC
Ctrl+F6                 IDM_LDC_SHADOWS_INC
Alt+Shift+F6            IDM_LDC_HIGHLIGHTS_DEC
Alt+F6                  IDM_LDC_SHADOWS_DEC
F7                      IDM_LOOP_FOLDER
F8                      IDM_LOOP_RECURSIVELY
F9                      IDM_LOOP_SIBLINGS
F11                     IDM_FULL_SCREEN_MODE
Ctrl+F11                IDM_FIT_WINDOW_TO_IMAGE
F12                     IDM_SPAN_SCREENS
Ctrl+F12                IDM_TOGGLE_MONITOR
Space                   IDM_TOGGLE_FIT_TO_SCREEN_100_PERCENTS
Return                  IDM_FIT_TO_SCREEN
Ctrl+Return             IDM_FILL_WITH_CROP
Down                    IDM_ROTATE_90
Up                      IDM_ROTATE_270
Shift+Up                IDM_PAN_UP
Shift+Down              IDM_PAN_DOWN
Shift+Left              IDM_PAN_LEFT
Shift+Right             IDM_PAN_RIGHT
Ctrl+Down               IDM_ZOOM_DEC
Ctrl+Up                 IDM_ZOOM_INC
Ctrl+A                  IDM_EXCHANGE_PROC_PARAMS
Ctrl+C                  IDM_COPY
C                       IDM_SORT_CREATION_DATE
Ctrl+N                  IDM_SHOW_NAVPANEL
N                       IDM_SORT_NAME
Ctrl+M                  IDM_MARK_FOR_TOGGLE
Ctrl+Shift+M            IDM_TOUCH_IMAGE
M                       IDM_SORT_MOD_DATE
Z                       IDM_SORT_RANDOM
Ctrl+S                  IDM_SAVE_ALLOW_NO_PROMPT
Ctrl+Shift+S            IDM_SAVE_SCREEN
S                       IDM_SAVE_PARAM_DB
D                       IDM_CLEAR_PARAM_DB
Ctrl+Shift+E            IDM_TOUCH_IMAGE_EXIF
Ctrl+O                  IDM_OPEN
Ctrl+P                  IDM_PRINT
Ctrl+R                  IDM_RELOAD
Alt+R                   IDM_SLIDESHOW_RESUME
Ctrl+X                  IDM_COPY_FULL
Ctrl+V                  IDM_PASTE
Ctrl+L                  IDM_LANDSCAPE_MODE
R                       IDM_ROTATE_90_LOSSLESS_CONFIRM
T                       IDM_ROTATE_270_LOSSLESS_CONFIRM
</file>

<file path=JPEGViewPortable/App/JPEGView/KeyMap_ru.txt>// &#65533;&#65533;&#65533;&#65533; &#65533; &#65533;&#65533;&#65533;&#65533;&#65533;&#65533;&#65533;&#65533;&#65533;&#65533;&#65533;&#65533; &#65533;&#65533;&#65533;&#65533;&#65533;&#65533; &#65533;&#65533;&#65533; &#65533;&#65533;&#65533;&#65533;&#65533;&#65533;&#65533;&#65533;&#65533; JPEGView.
// &#65533;&#65533; &#65533;&#65533;&#65533;&#65533;&#65533;&#65533;&#65533;&#65533;&#65533; &#65533;&#65533;&#65533;&#65533; &#65533;&#65533;&#65533;&#65533;, &#65533;&#65533;&#65533;&#65533;&#65533; &#65533;&#65533; &#65533;&#65533;&#65533;&#65533;&#65533; &#65533;&#65533;&#65533;&#65533;&#65533;&#65533;&#65533;&#65533; &#65533;&#65533;&#65533;&#65533;&#65533;&#65533;&#65533; &#65533;&#65533;&#65533;&#65533;&#65533;&#65533;&#65533;!
// &#65533;&#65533; &#65533;&#65533;&#65533;&#65533; &#65533;&#65533;&#65533;&#65533;&#65533;&#65533;&#65533; &#65533;&#65533;&#65533;&#65533;&#65533; &#65533;&#65533;&#65533;&#65533;&#65533;&#65533;&#65533;&#65533;&#65533; &#65533;&#65533;&#65533;&#65533;&#65533;&#65533;&#65533;&#65533;&#65533; &#65533;&#65533;&#65533;&#65533;&#65533;&#65533;, &#65533;&#65533; &#65533;&#65533;&#65533;&#65533;&#65533;&#65533; &#65533;&#65533;&#65533;&#65533;&#65533;&#65533;&#65533;&#65533;&#65533; &#65533;&#65533;&#65533;&#65533;&#65533;&#65533;&#65533;&#65533;&#65533; &#65533;&#65533;&#65533;&#65533;&#65533;&#65533; &#65533;&#65533; &#65533;&#65533;&#65533;&#65533; &#65533;&#65533;&#65533;&#65533;&#65533;&#65533;&#65533;!
// &#65533;&#65533;&#65533;&#65533;&#65533;&#65533;&#65533;&#65533;&#65533;&#65533;&#65533;&#65533; &#65533;&#65533;&#65533;&#65533; &#65533;&#65533;&#65533;&#65533; &#65533; KeyMap.txt, &#65533;&#65533;&#65533;&#65533;&#65533; &#65533;&#65533;&#65533;&#65533;&#65533;&#65533;&#65533;&#65533;&#65533;&#65533;&#65533;&#65533; &#65533;&#65533;&#65533; &#65533;&#65533;&#65533;&#65533;&#65533;&#65533; &#65533;&#65533;&#65533;&#65533;&#65533;&#65533;&#65533;&#65533;&#65533; (&#65533;&#65533;&#65533;&#65533;&#65533;&#65533;&#65533;&#65533;&#65533;&#65533;&#65533;&#65533;&#65533;).
// &#65533;&#65533;&#65533;&#65533;&#65533; &#65533;&#65533;&#65533;&#65533; &#65533;&#65533; &#65533;&#65533;&#65533;&#65533;&#65533;&#65533;&#65533;&#65533; &#65533;&#65533;&#65533;&#65533;&#65533;&#65533;&#65533;/&#65533;&#65533;&#65533;&#65533;&#65533;&#65533;&#65533;&#65533;&#65533;&#65533;&#65533;&#65533;&#65533;&#65533;&#65533;&#65533; &#65533;&#65533;&#65533;&#65533;&#65533; &#65533;&#65533;&#65533;&#65533;&#65533;&#65533;&#65533;&#65533;&#65533;&#65533;&#65533;&#65533; &#65533;&#65533;&#65533;&#65533; &#65533;&#65533;&#65533;&#65533;&#65533;&#65533;&#65533;&#65533;&#65533; &#65533; &#65533;&#65533;&#65533;&#65533;&#65533;&#65533;&#65533;&#65533; (&#65533;&#65533;&#65533;&#65533;&#65533;&#65533;&#65533;&#65533;&#65533;&#65533;&#65533;&#65533;) &#65533;&#65533;&#65533;&#65533;&#65533; KeyMap.txt.
//Language=Russian
//TranslatorName=Dmitry Yerokhin
//Contact=erodim@mail.ru
//TranslatorURL=none
//LastUpdated=Jan 11, 2018

// &#65533;&#65533;&#65533;&#65533; &#65533;&#65533;&#65533;&#65533;&#65533;&#65533; &#65533;&#65533;&#65533;&#65533;&#65533;&#65533;&#65533;&#65533; &#65533;&#65533;&#65533;&#65533;&#65533;&#65533;&#65533;&#65533;&#65533;&#65533;&#65533; &#65533;&#65533;&#65533;&#65533;&#65533;&#65533; JPEGView - &#65533;&#65533; &#65533;&#65533;&#65533;&#65533;&#65533;&#65533;&#65533;&#65533;&#65533; &#65533;&#65533;&#65533;!
#define IDM_DONOTHING		1			// &#65533;&#65533;&#65533;&#65533;&#65533;&#65533; &#65533;&#65533; &#65533;&#65533;&#65533;&#65533;&#65533;&#65533; (&#65533;&#65533;&#65533;&#65533;&#65533; &#65533;&#65533;&#65533;&#65533;&#65533;&#65533;&#65533;&#65533;&#65533;&#65533;&#65533;&#65533; &#65533;&#65533;&#65533; &#65533;&#65533;&#65533;&#65533;&#65533;&#65533;&#65533;&#65533;&#65533;&#65533; &#65533;&#65533;&#65533;&#65533;&#65533;&#65533;&#65533;&#65533;&#65533;&#65533;&#65533; &#65533;&#65533;&#65533;&#65533;&#65533;&#65533;&#65533; &#65533;&#65533; &#65533;&#65533;&#65533;&#65533;&#65533;&#65533;&#65533; &#65533;&#65533;&#65533;&#65533;&#65533;&#65533; &#65533;&#65533;&#65533;&#65533;)
#define IDM_MINIMIZE		1010			// &#65533;&#65533;&#65533;&#65533;&#65533;&#65533;&#65533;&#65533; &#65533;&#65533;&#65533;&#65533;
#define IDM_OPEN		1100			// &#65533;&#65533;&#65533;&#65533;&#65533;&#65533;&#65533; &#65533;&#65533;&#65533;&#65533;
#define IDM_SAVE		1500			// &#65533;&#65533;&#65533;&#65533;&#65533;&#65533;&#65533;&#65533;&#65533; &#65533; &#65533;&#65533;&#65533;&#65533;&#65533; &#65533; &#65533;&#65533;&#65533;&#65533;&#65533;&#65533;&#65533;&#65533; &#65533;&#65533;&#65533;&#65533;&#65533;&#65533;&#65533;&#65533; &#65533; &#65533;&#65533;&#65533;&#65533;&#65533;&#65533;&#65533;&#65533; &#65533;&#65533;&#65533;&#65533;&#65533;&#65533;&#65533;&#65533;&#65533;&#65533;
#define IDM_SAVE_SCREEN		1501			// &#65533;&#65533;&#65533;&#65533;&#65533;&#65533;&#65533;&#65533;&#65533; &#65533; &#65533;&#65533;&#65533;&#65533;&#65533; &#65533; &#65533;&#65533;&#65533;&#65533;&#65533;&#65533;&#65533;&#65533; &#65533;&#65533;&#65533;&#65533;&#65533;&#65533;&#65533;&#65533;
#define IDM_SAVE_ALLOW_NO_PROMPT 1502			// &#65533;&#65533;&#65533;&#65533;&#65533;&#65533;&#65533;&#65533;&#65533; &#65533; &#65533;&#65533;&#65533;&#65533;&#65533; &#65533; &#65533;&#65533;&#65533;&#65533;&#65533;&#65533;&#65533;&#65533; &#65533;&#65533;&#65533;&#65533;&#65533;&#65533;&#65533;&#65533; &#65533;&#65533;&#65533; &#65533;&#65533;&#65533;&#65533;&#65533;&#65533;&#65533; &#65533;&#65533;&#65533;&#65533;&#65533;&#65533;&#65533;&#65533;&#65533;&#65533;, &#65533;&#65533;&#65533;&#65533; &#65533;&#65533;&#65533; &#65533;&#65533;&#65533;&#65533;&#65533;&#65533;&#65533;&#65533;&#65533; &#65533; INI-&#65533;&#65533;&#65533;&#65533;&#65533;
#define IDM_RELOAD		1600			// &#65533;&#65533;&#65533;&#65533;&#65533;&#65533;&#65533;&#65533;&#65533;&#65533;&#65533;&#65533;&#65533; &#65533;&#65533;&#65533;&#65533;&#65533;&#65533;&#65533;&#65533;&#65533;&#65533;&#65533;
#define IDM_PRINT		1700			// &#65533;&#65533;&#65533;&#65533;&#65533;&#65533;&#65533;&#65533;&#65533;&#65533;&#65533; &#65533;&#65533;&#65533;&#65533;&#65533;&#65533;&#65533;&#65533;&#65533;&#65533;&#65533;
#define IDM_COPY		2000			// &#65533;&#65533;&#65533;&#65533;&#65533;&#65533;&#65533;&#65533;&#65533;&#65533;&#65533; &#65533;&#65533;&#65533;&#65533;&#65533;&#65533;&#65533;&#65533;&#65533;&#65533;&#65533; &#65533; &#65533;&#65533;&#65533;&#65533;&#65533; &#65533;&#65533;&#65533;&#65533;&#65533;&#65533; &#65533; &#65533;&#65533;&#65533;&#65533;&#65533;&#65533;&#65533;&#65533; &#65533;&#65533;&#65533;&#65533;&#65533;&#65533;&#65533;&#65533;
#define IDM_COPY_FULL		2500			// &#65533;&#65533;&#65533;&#65533;&#65533;&#65533;&#65533;&#65533;&#65533;&#65533;&#65533; &#65533;&#65533;&#65533;&#65533;&#65533;&#65533;&#65533;&#65533;&#65533;&#65533;&#65533; &#65533; &#65533;&#65533;&#65533;&#65533;&#65533; &#65533;&#65533;&#65533;&#65533;&#65533;&#65533; &#65533; &#65533;&#65533;&#65533;&#65533;&#65533;&#65533; &#65533;&#65533;&#65533;&#65533;&#65533;&#65533;&#65533;&#65533;
#define IDM_PASTE		2550			// &#65533;&#65533;&#65533;&#65533;&#65533;&#65533;&#65533;&#65533; &#65533;&#65533;&#65533;&#65533;&#65533;&#65533;&#65533;&#65533;&#65533;&#65533;&#65533; &#65533;&#65533; &#65533;&#65533;&#65533;&#65533;&#65533;&#65533; &#65533;&#65533;&#65533;&#65533;&#65533;&#65533;
#define IDM_BATCH_COPY		2600			// &#65533;&#65533;&#65533;&#65533;&#65533;&#65533;&#65533; &#65533;&#65533;&#65533;&#65533; &#65533;&#65533;&#65533;&#65533;&#65533;&#65533;&#65533;&#65533;&#65533; &#65533;&#65533;&#65533;&#65533;&#65533;&#65533;&#65533;&#65533;&#65533;&#65533;&#65533;
#define IDM_RENAME		2610			// &#65533;&#65533;&#65533;&#65533;&#65533;&#65533;&#65533;&#65533;&#65533;&#65533;&#65533;&#65533;&#65533; &#65533;&#65533;&#65533;&#65533;&#65533;&#65533;&#65533; &#65533;&#65533;&#65533;&#65533; (&#65533;&#65533;&#65533;&#65533;&#65533;&#65533; &#65533;&#65533;&#65533;&#65533; &#65533;&#65533;&#65533;&#65533;&#65533;&#65533;&#65533;&#65533; &#65533;&#65533;&#65533;&#65533;&#65533; &#65533;&#65533;&#65533;&#65533;&#65533;&#65533; &#65533;&#65533;&#65533;&#65533;&#65533;&#65533;&#65533;&#65533;&#65533;&#65533;&#65533;&#65533;&#65533;&#65533;, &#65533;.&#65533;. &#65533;&#65533;&#65533; &#65533;&#65533;&#65533;&#65533;&#65533;&#65533;&#65533;&#65533;&#65533;&#65533;&#65533; &#65533; INI-&#65533;&#65533;&#65533;&#65533;&#65533; &#65533; &#65533;&#65533;&#65533;&#65533; &#65533;&#65533;&#65533;&#65533;&#65533;&#65533;&#65533;&#65533;&#65533;&#65533; &#65533;&#65533;&#65533;&#65533;&#65533;&#65533;)
#define IDM_MOVE_TO_RECYCLE_BIN	2620			// &#65533;&#65533;&#65533;&#65533;&#65533;&#65533;&#65533; &#65533;&#65533;&#65533;&#65533;&#65533;&#65533;&#65533; &#65533;&#65533;&#65533;&#65533; &#65533; &#65533;&#65533;&#65533;&#65533;&#65533;&#65533;&#65533; &#65533;&#65533;&#65533; &#65533;&#65533;&#65533;&#65533;&#65533;&#65533;&#65533;&#65533;&#65533;&#65533;&#65533;&#65533;&#65533;
#define IDM_MOVE_TO_RECYCLE_BIN_CONFIRM 2621		// &#65533;&#65533;&#65533;&#65533;&#65533;&#65533;&#65533; &#65533;&#65533;&#65533;&#65533;&#65533;&#65533;&#65533; &#65533;&#65533;&#65533;&#65533; &#65533; &#65533;&#65533;&#65533;&#65533;&#65533;&#65533;&#65533; &#65533; &#65533;&#65533;&#65533;&#65533;&#65533;&#65533;&#65533;&#65533;&#65533;&#65533;&#65533;&#65533;&#65533;&#65533;
#define IDM_MOVE_TO_RECYCLE_BIN_CONFIRM_PERMANENT_DELETE 2622 // &#65533;&#65533;&#65533;&#65533;&#65533;&#65533;&#65533; &#65533;&#65533;&#65533;&#65533;&#65533;&#65533;&#65533; &#65533;&#65533;&#65533;&#65533; &#65533; &#65533;&#65533;&#65533;&#65533;&#65533;&#65533;&#65533;&#65533;&#65533;&#65533;&#65533;&#65533;&#65533;&#65533;, &#65533;&#65533;&#65533;&#65533; &#65533;&#65533;&#65533; &#65533;&#65533;&#65533;&#65533;&#65533; &#65533;&#65533; &#65533;&#65533;&#65533;&#65533;&#65533;&#65533;&#65533;&#65533;&#65533;&#65533;&#65533;&#65533; &#65533;&#65533;&#65533;&#65533;&#65533;&#65533;&#65533;
#define IDM_TOUCH_IMAGE		2700			// &#65533;&#65533;&#65533;&#65533;&#65533;&#65533;&#65533;&#65533;&#65533;&#65533; &#65533;&#65533;&#65533;&#65533;&#65533; &#65533;&#65533;&#65533;&#65533;&#65533;&#65533;&#65533;&#65533;&#65533; &#65533;&#65533;&#65533;&#65533;&#65533; &#65533;&#65533; &#65533;&#65533;&#65533;&#65533;&#65533;&#65533;&#65533;&#65533; &#65533;&#65533;&#65533;&#65533;&#65533;&#65533;&#65533;
#define IDM_TOUCH_IMAGE_EXIF 	2710			// &#65533;&#65533;&#65533;&#65533;&#65533;&#65533;&#65533;&#65533;&#65533;&#65533; &#65533;&#65533;&#65533;&#65533;&#65533; &#65533;&#65533;&#65533;&#65533;&#65533;&#65533;&#65533;&#65533;&#65533; &#65533;&#65533;&#65533;&#65533;&#65533; &#65533;&#65533; EXIF
#define IDM_TOUCH_IMAGE_EXIF_FOLDER 2720		// &#65533;&#65533;&#65533;&#65533;&#65533;&#65533;&#65533;&#65533;&#65533;&#65533; &#65533;&#65533;&#65533;&#65533;&#65533; &#65533;&#65533;&#65533;&#65533;&#65533;&#65533;&#65533;&#65533;&#65533; &#65533;&#65533; EXIF &#65533;&#65533;&#65533; &#65533;&#65533;&#65533;&#65533; &#65533;&#65533;&#65533;&#65533;&#65533;&#65533;&#65533;&#65533;&#65533;&#65533;&#65533; &#65533; &#65533;&#65533;&#65533;&#65533;&#65533;
#define IDM_SET_WALLPAPER_ORIG  2770			// &#65533;&#65533;&#65533;&#65533;&#65533;&#65533;&#65533; &#65533;&#65533;&#65533;&#65533;&#65533;&#65533;&#65533;&#65533; &#65533;&#65533;&#65533;&#65533;&#65533;&#65533;&#65533;&#65533;&#65533;&#65533;&#65533; &#65533;&#65533;&#65533;&#65533;&#65533;&#65533;&#65533;&#65533; &#65533;&#65533;&#65533;&#65533;&#65533;&#65533;&#65533;&#65533; &#65533;&#65533;&#65533;&#65533;&#65533; Windows
#define IDM_SET_WALLPAPER_DISPLAY 2774			// &#65533;&#65533;&#65533;&#65533;&#65533;&#65533;&#65533; &#65533;&#65533;&#65533;&#65533;&#65533;&#65533;&#65533;&#65533;&#65533;&#65533;&#65533; &#65533;&#65533; &#65533;&#65533;&#65533;&#65533;&#65533;&#65533; &#65533;&#65533;&#65533;&#65533;&#65533;&#65533;&#65533;&#65533; &#65533;&#65533;&#65533;&#65533;&#65533;&#65533;&#65533;&#65533; &#65533;&#65533;&#65533;&#65533;&#65533; Windows
#define IDM_SHOW_FILEINFO   	2800			// &#65533;&#65533;&#65533;./&#65533;&#65533;&#65533;&#65533;. &#65533;&#65533;&#65533;&#65533;&#65533; &#65533;&#65533;&#65533;&#65533;&#65533;&#65533;&#65533;&#65533;&#65533;&#65533; &#65533; &#65533;&#65533;&#65533;&#65533;&#65533; &#65533; EXIF &#65533; &#65533;&#65533;&#65533;&#65533;&#65533;&#65533;&#65533; &#65533;&#65533;&#65533;&#65533;&#65533; &#65533;&#65533;&#65533;&#65533;
#define IDM_SHOW_FILENAME	3000			// &#65533;&#65533;&#65533;./&#65533;&#65533;&#65533;&#65533;. &#65533;&#65533;&#65533;&#65533;&#65533; &#65533;&#65533;&#65533;&#65533;&#65533; &#65533;&#65533;&#65533;&#65533;&#65533; &#65533;&#65533;&#65533;&#65533;&#65533;&#65533; &#65533;&#65533;&#65533;&#65533;&#65533;&#65533;
#define IDM_SHOW_NAVPANEL   	3100			// &#65533;&#65533;&#65533;./&#65533;&#65533;&#65533;&#65533;. &#65533;&#65533;&#65533;&#65533;&#65533; &#65533;&#65533;&#65533;&#65533;&#65533;&#65533; &#65533;&#65533;&#65533;&#65533;&#65533;&#65533;&#65533;&#65533;&#65533;
#define IDM_NEXT		4000			// &#65533;&#65533;&#65533;&#65533;&#65533;&#65533;&#65533; &#65533; &#65533;&#65533;&#65533;&#65533;&#65533;&#65533;&#65533;&#65533;&#65533;&#65533; &#65533;&#65533;&#65533;&#65533;&#65533;&#65533;&#65533;&#65533;&#65533;&#65533;&#65533;
#define IDM_PREV		5000			// &#65533;&#65533;&#65533;&#65533;&#65533;&#65533;&#65533; &#65533; &#65533;&#65533;&#65533;&#65533;&#65533;&#65533;&#65533;&#65533;&#65533;&#65533;&#65533; &#65533;&#65533;&#65533;&#65533;&#65533;&#65533;&#65533;&#65533;&#65533;&#65533;&#65533;
#define IDM_FIRST		5100			// &#65533;&#65533;&#65533;&#65533;&#65533;&#65533;&#65533; &#65533; &#65533;&#65533;&#65533;&#65533;&#65533;&#65533;&#65533; &#65533;&#65533;&#65533;&#65533;&#65533;&#65533;&#65533;&#65533;&#65533;&#65533;&#65533;
#define IDM_LAST		5200			// &#65533;&#65533;&#65533;&#65533;&#65533;&#65533;&#65533; &#65533; &#65533;&#65533;&#65533;&#65533;&#65533;&#65533;&#65533;&#65533;&#65533;&#65533; &#65533;&#65533;&#65533;&#65533;&#65533;&#65533;&#65533;&#65533;&#65533;&#65533;&#65533;
#define IDM_LOOP_FOLDER		6000			// &#65533;&#65533;&#65533;&#65533;&#65533; &#65533;&#65533;&#65533;&#65533;&#65533;&#65533;&#65533;&#65533;&#65533;&#65533; &#65533;&#65533;&#65533;&#65533;&#65533;&#65533;&#65533;&#65533;&#65533; &#65533; &#65533;&#65533;&#65533;&#65533;&#65533;
#define IDM_LOOP_RECURSIVELY 	6010			// &#65533;&#65533;&#65533;&#65533;&#65533; &#65533;&#65533;&#65533;&#65533;&#65533;&#65533;&#65533;&#65533;&#65533;&#65533; &#65533;&#65533;&#65533;&#65533;&#65533;&#65533;&#65533;&#65533;&#65533; &#65533; &#65533;&#65533;&#65533;&#65533;&#65533; &#65533; &#65533; &#65533;&#65533;&#65533;&#65533;&#65533;&#65533;&#65533;&#65533;&#65533;
#define IDM_LOOP_SIBLINGS	6020			// &#65533;&#65533;&#65533;&#65533;&#65533; &#65533;&#65533;&#65533;&#65533;&#65533;&#65533;&#65533;&#65533;&#65533;&#65533; &#65533;&#65533;&#65533;&#65533;&#65533;&#65533;&#65533;&#65533;&#65533; &#65533; &#65533;&#65533;&#65533;&#65533;&#65533;&#65533; &#65533;&#65533; &#65533;&#65533;&#65533;&#65533;&#65533; &#65533;&#65533;&#65533;&#65533;&#65533;&#65533; &#65533;&#65533;&#65533;&#65533;&#65533;&#65533;&#65533;&#65533;&#65533;&#65533;&#65533;
#define IDM_SORT_MOD_DATE	7000			// &#65533;&#65533;&#65533;&#65533;&#65533;&#65533;&#65533;&#65533;&#65533;&#65533;&#65533; &#65533;&#65533; &#65533;&#65533;&#65533;&#65533; &#65533;&#65533;&#65533;&#65533;&#65533;&#65533;&#65533;&#65533;&#65533;
#define IDM_SORT_CREATION_DATE 	7010			// &#65533;&#65533;&#65533;&#65533;&#65533;&#65533;&#65533;&#65533;&#65533;&#65533;&#65533; &#65533;&#65533; &#65533;&#65533;&#65533;&#65533; &#65533;&#65533;&#65533;&#65533;&#65533;&#65533;&#65533;&#65533;
#define IDM_SORT_NAME		7020			// &#65533;&#65533;&#65533;&#65533;&#65533;&#65533;&#65533;&#65533;&#65533;&#65533;&#65533; &#65533;&#65533; &#65533;&#65533;&#65533;&#65533;&#65533;&#65533;
#define IDM_SORT_RANDOM		7030			// &#65533;&#65533;&#65533;&#65533;&#65533;&#65533;&#65533;&#65533;&#65533;&#65533;&#65533; &#65533; &#65533;&#65533;&#65533;&#65533;&#65533;&#65533;&#65533;&#65533;&#65533; &#65533;&#65533;&#65533;&#65533;&#65533;&#65533;&#65533;
#define IDM_SORT_SIZE		7040			// &#65533;&#65533;&#65533;&#65533;&#65533;&#65533;&#65533;&#65533;&#65533;&#65533;&#65533; &#65533;&#65533; &#65533;&#65533;&#65533;&#65533;&#65533;&#65533;&#65533; &#65533;&#65533;&#65533;&#65533;&#65533;&#65533; &#65533; &#65533;&#65533;&#65533;&#65533;&#65533;&#65533;
#define IDM_SORT_UPCOUNTING	7100			// &#65533;&#65533;&#65533;&#65533;&#65533;&#65533;&#65533;&#65533;&#65533;&#65533;&#65533; &#65533;&#65533; &#65533;&#65533;&#65533;&#65533;&#65533;&#65533;&#65533;&#65533;&#65533;&#65533;&#65533;
#define IDM_SORT_DOWNCOUNTING	7110			// &#65533;&#65533;&#65533;&#65533;&#65533;&#65533;&#65533;&#65533;&#65533;&#65533;&#65533; &#65533;&#65533; &#65533;&#65533;&#65533;&#65533;&#65533;&#65533;&#65533;&#65533;
#define IDM_SLIDESHOW_RESUME    7399			// &#65533;&#65533;&#65533;&#65533;&#65533;&#65533;&#65533;&#65533;&#65533;&#65533;&#65533; &#65533;&#65533;&#65533;&#65533;&#65533;&#65533;&#65533;&#65533; (&#65533;&#65533;&#65533;&#65533;&#65533; &#65533;&#65533;&#65533;&#65533;&#65533;&#65533;&#65533;&#65533;&#65533;)
#define IDM_ROTATE_90		8000			// &#65533;&#65533;&#65533;&#65533;&#65533;&#65533;&#65533;&#65533;&#65533; &#65533;&#65533;&#65533;&#65533;&#65533;&#65533;&#65533;&#65533;&#65533;&#65533;&#65533; &#65533;&#65533; 90&#65533; &#65533;&#65533;&#65533;&#65533;&#65533;&#65533;
#define IDM_ROTATE_270		9000			// &#65533;&#65533;&#65533;&#65533;&#65533;&#65533;&#65533;&#65533;&#65533; &#65533;&#65533;&#65533;&#65533;&#65533;&#65533;&#65533;&#65533;&#65533;&#65533;&#65533; &#65533;&#65533; 90&#65533; &#65533;&#65533;&#65533;&#65533;&#65533;
#define IDM_ROTATE          	9100			// &#65533;&#65533;&#65533;&#65533;&#65533;&#65533;&#65533;&#65533; &#65533;&#65533;&#65533;&#65533; &#65533;&#65533;&#65533;&#65533;&#65533;&#65533;&#65533;&#65533; &#65533;&#65533; &#65533;&#65533;&#65533;&#65533;&#65533;&#65533;&#65533;&#65533;&#65533;&#65533;&#65533;&#65533; &#65533;&#65533;&#65533;&#65533;
#define IDM_CHANGESIZE		9120			// &#65533;&#65533;&#65533;&#65533;&#65533;&#65533;&#65533;&#65533; &#65533;&#65533;&#65533;&#65533; &#65533;&#65533;&#65533;&#65533;&#65533;&#65533;&#65533;&#65533;&#65533; &#65533;&#65533;&#65533;&#65533;&#65533;&#65533;&#65533; &#65533;&#65533;&#65533;&#65533;&#65533;&#65533;&#65533;&#65533;&#65533;&#65533;&#65533;
#define IDM_PERSPECTIVE         9150			// &#65533;&#65533;&#65533;&#65533;&#65533;&#65533;&#65533;&#65533; &#65533;&#65533;&#65533;&#65533; &#65533;&#65533;&#65533;&#65533;&#65533;&#65533;&#65533;&#65533;&#65533; &#65533;&#65533;&#65533;&#65533;&#65533;&#65533;&#65533;&#65533;&#65533;&#65533;&#65533;
#define IDM_MIRROR_H        	9200			// &#65533;&#65533;&#65533;&#65533;&#65533;&#65533;&#65533;&#65533;&#65533; &#65533;&#65533;&#65533;&#65533;&#65533;&#65533;&#65533;&#65533;&#65533;&#65533;&#65533; &#65533;&#65533;&#65533;&#65533;&#65533;&#65533;&#65533;&#65533;&#65533;&#65533;&#65533; &#65533;&#65533; &#65533;&#65533;&#65533;&#65533;&#65533;&#65533;&#65533;&#65533;&#65533;&#65533;&#65533;
#define IDM_MIRROR_V        	9300			// &#65533;&#65533;&#65533;&#65533;&#65533;&#65533;&#65533;&#65533;&#65533; &#65533;&#65533;&#65533;&#65533;&#65533;&#65533;&#65533;&#65533;&#65533;&#65533;&#65533; &#65533;&#65533;&#65533;&#65533;&#65533;&#65533;&#65533;&#65533;&#65533;&#65533;&#65533; &#65533;&#65533; &#65533;&#65533;&#65533;&#65533;&#65533;&#65533;&#65533;&#65533;&#65533;
#define IDM_ROTATE_90_LOSSLESS  9400			// &#65533;&#65533;&#65533;&#65533;&#65533;&#65533;&#65533;&#65533;&#65533; JPEG &#65533;&#65533;&#65533; &#65533;&#65533;&#65533;&#65533;&#65533;&#65533; &#65533;&#65533; 90&#65533; &#65533;&#65533;&#65533;&#65533;&#65533;&#65533;
#define IDM_ROTATE_90_LOSSLESS_CONFIRM 9401		// &#65533;&#65533;&#65533;&#65533;&#65533;&#65533;&#65533;&#65533;&#65533; JPEG &#65533;&#65533;&#65533; &#65533;&#65533;&#65533;&#65533;&#65533;&#65533; &#65533;&#65533; 90&#65533; &#65533;&#65533;&#65533;&#65533;&#65533;&#65533; &#65533; &#65533;&#65533;&#65533;&#65533;&#65533;&#65533;&#65533;&#65533;&#65533;&#65533;&#65533;&#65533;&#65533;&#65533;
#define IDM_ROTATE_270_LOSSLESS 9410			// &#65533;&#65533;&#65533;&#65533;&#65533;&#65533;&#65533;&#65533;&#65533; JPEG &#65533;&#65533;&#65533; &#65533;&#65533;&#65533;&#65533;&#65533;&#65533; &#65533;&#65533; 90&#65533; &#65533;&#65533;&#65533;&#65533;&#65533;
#define IDM_ROTATE_270_LOSSLESS_CONFIRM 9411		// &#65533;&#65533;&#65533;&#65533;&#65533;&#65533;&#65533;&#65533;&#65533; JPEG &#65533;&#65533;&#65533; &#65533;&#65533;&#65533;&#65533;&#65533;&#65533; &#65533;&#65533; 90&#65533; &#65533;&#65533;&#65533;&#65533;&#65533; &#65533; &#65533;&#65533;&#65533;&#65533;&#65533;&#65533;&#65533;&#65533;&#65533;&#65533;&#65533;&#65533;&#65533;&#65533;
#define IDM_ROTATE_180_LOSSLESS 9420			// &#65533;&#65533;&#65533;&#65533;&#65533;&#65533;&#65533;&#65533;&#65533; JPEG &#65533;&#65533;&#65533; &#65533;&#65533;&#65533;&#65533;&#65533;&#65533; &#65533;&#65533; 180&#65533;
#define IDM_MIRROR_H_LOSSLESS   9430			// &#65533;&#65533;&#65533;&#65533;&#65533;&#65533;&#65533;&#65533;&#65533; &#65533;&#65533;&#65533;&#65533;&#65533;&#65533;&#65533;&#65533;&#65533;&#65533;&#65533; JPEG &#65533;&#65533;&#65533; &#65533;&#65533;&#65533;&#65533;&#65533;&#65533; &#65533;&#65533; &#65533;&#65533;&#65533;&#65533;&#65533;&#65533;&#65533;&#65533;&#65533;&#65533;&#65533;
#define IDM_MIRROR_V_LOSSLESS   9440			// &#65533;&#65533;&#65533;&#65533;&#65533;&#65533;&#65533;&#65533;&#65533; &#65533;&#65533;&#65533;&#65533;&#65533;&#65533;&#65533;&#65533;&#65533;&#65533;&#65533; JPEG &#65533;&#65533;&#65533; &#65533;&#65533;&#65533;&#65533;&#65533;&#65533; &#65533;&#65533; &#65533;&#65533;&#65533;&#65533;&#65533;&#65533;&#65533;&#65533;&#65533;
#define IDM_AUTO_CORRECTION	10000			// &#65533;&#65533;&#65533;./&#65533;&#65533;&#65533;&#65533;. &#65533;&#65533;&#65533;&#65533;&#65533;&#65533;&#65533;&#65533;&#65533;&#65533;&#65533;&#65533;&#65533; &#65533;&#65533;&#65533;&#65533;&#65533; &#65533; &#65533;&#65533;&#65533;&#65533;&#65533;&#65533;&#65533;&#65533;&#65533;&#65533;&#65533;&#65533;&#65533;
#define IDM_AUTO_CORRECTION_SECTION 10100		// &#65533;&#65533;&#65533;&#65533;&#65533;&#65533;&#65533;&#65533;&#65533;&#65533;&#65533;&#65533;&#65533; &#65533;&#65533;&#65533;&#65533;&#65533;&#65533;&#65533;&#65533;&#65533;&#65533;&#65533;&#65533;&#65533; &#65533;&#65533;&#65533;&#65533;&#65533;&#65533; &#65533;&#65533;&#65533; &#65533;&#65533;&#65533;&#65533;&#65533;&#65533;&#65533; &#65533;&#65533;&#65533;&#65533;&#65533;&#65533;&#65533;
#define IDM_LDC			10500			// &#65533;&#65533;&#65533;./&#65533;&#65533;&#65533;&#65533;. &#65533;&#65533;&#65533;&#65533;&#65533;&#65533;&#65533;&#65533;&#65533; &#65533;&#65533;&#65533;&#65533;&#65533;&#65533;&#65533;&#65533;&#65533; &#65533;&#65533;&#65533;&#65533;&#65533;&#65533;&#65533;&#65533;&#65533;&#65533; (&#65533;&#65533;&#65533;&#65533;&#65533;&#65533;&#65533;&#65533;&#65533;&#65533; &#65533;&#65533;&#65533;&#65533;, &#65533;&#65533;&#65533;&#65533;&#65533;&#65533;&#65533;&#65533;&#65533;&#65533; &#65533;&#65533;&#65533;&#65533;&#65533;)
#define IDM_LANDSCAPE_MODE	10700			// &#65533;&#65533;&#65533;./&#65533;&#65533;&#65533;&#65533;. &#65533;&#65533;&#65533;&#65533;&#65533; &#65533;&#65533;&#65533;&#65533;&#65533;&#65533;&#65533;&#65533;&#65533; &#65533;&#65533;&#65533;&#65533;&#65533;&#65533;&#65533;&#65533;
#define IDM_KEEP_PARAMETERS	11000			// &#65533;&#65533;&#65533;./&#65533;&#65533;&#65533;&#65533;. &#65533;&#65533;&#65533;&#65533;&#65533;&#65533;&#65533;&#65533;&#65533;&#65533;&#65533; &#65533;&#65533;&#65533;&#65533;&#65533;&#65533;&#65533;&#65533;&#65533;&#65533; &#65533;&#65533;&#65533;&#65533;&#65533; &#65533;&#65533;&#65533;&#65533;&#65533;&#65533;&#65533;&#65533;&#65533;&#65533;&#65533;&#65533;&#65533;
#define IDM_SAVE_PARAM_DB   	11500			// &#65533;&#65533;&#65533;&#65533;&#65533;&#65533;&#65533;&#65533;&#65533; &#65533; &#65533;&#65533;&#65533;&#65533; &#65533;&#65533;&#65533;&#65533;&#65533;&#65533;&#65533;&#65533;&#65533;&#65533;
#define IDM_CLEAR_PARAM_DB  	11510			// &#65533;&#65533;&#65533;&#65533;&#65533;&#65533;&#65533; &#65533;&#65533; &#65533;&#65533;&#65533;&#65533; &#65533;&#65533;&#65533;&#65533;&#65533;&#65533;&#65533;&#65533;&#65533;&#65533;
#define IDM_FIT_TO_SCREEN	12000			// &#65533;&#65533;&#65533;&#65533;&#65533;&#65533;&#65533; &#65533;&#65533;&#65533;&#65533;&#65533;&#65533;&#65533;&#65533;&#65533;&#65533;&#65533; &#65533; &#65533;&#65533;&#65533;&#65533;&#65533;
#define IDM_FILL_WITH_CROP	12001			// &#65533;&#65533;&#65533;&#65533;&#65533;&#65533;&#65533; &#65533;&#65533;&#65533;&#65533;&#65533;&#65533;&#65533;&#65533;&#65533;&#65533;&#65533; &#65533; &#65533;&#65533;&#65533;&#65533;&#65533; &#65533;&#65533; &#65533;&#65533;&#65533;&#65533;&#65533;&#65533;&#65533;&#65533;&#65533;&#65533; &#65533; &#65533;&#65533;&#65533;&#65533;&#65533;&#65533;&#65533;&#65533;
#define IDM_FIT_WINDOW_TO_IMAGE	12005			// &#65533;&#65533;&#65533;./&#65533;&#65533;&#65533;&#65533;. &#65533;&#65533;&#65533;&#65533;&#65533;&#65533;&#65533;&#65533;&#65533;&#65533;&#65533;&#65533; &#65533;&#65533;&#65533;&#65533; &#65533;&#65533; &#65533;&#65533;&#65533;&#65533;&#65533;&#65533;&#65533;&#65533;&#65533;&#65533;&#65533; (&#65533;&#65533;&#65533;&#65533;&#65533;&#65533;&#65533; &#65533;&#65533;&#65533;&#65533;&#65533;&#65533; &#65533;&#65533;&#65533;&#65533;)
#define IDM_SPAN_SCREENS	12010			// &#65533;&#65533;&#65533;&#65533;&#65533;&#65533;&#65533;&#65533;&#65533;&#65533;&#65533;&#65533; &#65533;&#65533; &#65533;&#65533;&#65533;&#65533; &#65533;&#65533;&#65533;&#65533;&#65533;&#65533;&#65533;
#define IDM_FULL_SCREEN_MODE 	12011			// &#65533;&#65533;&#65533;./&#65533;&#65533;&#65533;&#65533;. &#65533;&#65533;&#65533;&#65533;&#65533;&#65533;&#65533;&#65533;&#65533;&#65533;&#65533;&#65533;&#65533; &#65533;&#65533;&#65533;&#65533;&#65533;
#define IDM_ZOOM_400        	12020			// &#65533;&#65533;&#65533;&#65533;&#65533;&#65533;&#65533;&#65533;&#65533;&#65533;&#65533;&#65533;&#65533;&#65533; &#65533;&#65533; 400%
#define IDM_ZOOM_200		12030			// &#65533;&#65533;&#65533;&#65533;&#65533;&#65533;&#65533;&#65533;&#65533;&#65533;&#65533;&#65533;&#65533;&#65533; &#65533;&#65533; 200%
#define IDM_ZOOM_100		12040			// &#65533;&#65533;&#65533;&#65533;&#65533;&#65533;&#65533;&#65533;&#65533;&#65533;&#65533;&#65533;&#65533;&#65533; &#65533;&#65533; 100%
#define IDM_ZOOM_50		12050			// &#65533;&#65533;&#65533;&#65533;&#65533;&#65533;&#65533;&#65533;&#65533;&#65533;&#65533;&#65533;&#65533;&#65533; &#65533;&#65533; 50%
#define IDM_ZOOM_25		12060			// &#65533;&#65533;&#65533;&#65533;&#65533;&#65533;&#65533;&#65533;&#65533;&#65533;&#65533;&#65533;&#65533;&#65533; &#65533;&#65533; 25%
#define IDM_ZOOM_INC		12100			// &#65533;&#65533;&#65533;&#65533;&#65533;&#65533;&#65533;&#65533;&#65533;
#define IDM_ZOOM_DEC		12200			// &#65533;&#65533;&#65533;&#65533;&#65533;&#65533;&#65533;&#65533;&#65533;
#define IDM_AUTO_ZOOM_FIT_NO_ZOOM 12500			// &#65533;&#65533;&#65533;&#65533;&#65533;&#65533;&#65533;&#65533;&#65533;&#65533;&#65533;&#65533;&#65533;&#65533;&#65533;&#65533;&#65533;&#65533;&#65533; &#65533; &#65533;&#65533;&#65533;&#65533;&#65533;&#65533;&#65533;&#65533;&#65533;&#65533;&#65533; &#65533; &#65533;&#65533;&#65533;&#65533;&#65533;, &#65533;&#65533;&#65533; &#65533;&#65533;&#65533;&#65533;&#65533;&#65533;&#65533;&#65533;&#65533;&#65533;
#define IDM_AUTO_ZOOM_FILL_NO_ZOOM 12510		// &#65533;&#65533;&#65533;&#65533;&#65533;&#65533;&#65533;&#65533;&#65533;&#65533;&#65533;&#65533;&#65533;&#65533;&#65533;&#65533;&#65533;&#65533;&#65533; &#65533; &#65533;&#65533;&#65533;&#65533;&#65533;&#65533;&#65533;&#65533;&#65533;&#65533;&#65533; &#65533;&#65533;&#65533;&#65533;&#65533;&#65533;, &#65533;&#65533;&#65533; &#65533;&#65533;&#65533;&#65533;&#65533;&#65533;&#65533;&#65533;&#65533;&#65533;
#define IDM_AUTO_ZOOM_FIT	12520			// &#65533;&#65533;&#65533;&#65533;&#65533;&#65533;&#65533;&#65533;&#65533;&#65533;&#65533;&#65533;&#65533;&#65533;&#65533;&#65533;&#65533;&#65533;&#65533; &#65533; &#65533;&#65533;&#65533;&#65533;&#65533;&#65533;&#65533;&#65533;&#65533;&#65533;&#65533; &#65533; &#65533;&#65533;&#65533;&#65533;&#65533;
#define IDM_AUTO_ZOOM_FILL	12530			// &#65533;&#65533;&#65533;&#65533;&#65533;&#65533;&#65533;&#65533;&#65533;&#65533;&#65533;&#65533;&#65533;&#65533;&#65533;&#65533;&#65533;&#65533;&#65533; &#65533; &#65533;&#65533;&#65533;&#65533;&#65533;&#65533;&#65533;&#65533;&#65533;&#65533;&#65533; &#65533;&#65533;&#65533;&#65533;&#65533;&#65533;
#define IDM_EDIT_GLOBAL_CONFIG	12600			// &#65533;&#65533;&#65533;&#65533;&#65533;&#65533;&#65533;&#65533;&#65533;&#65533;&#65533;&#65533;&#65533; &#65533;&#65533;&#65533;&#65533;&#65533;&#65533;&#65533;&#65533;&#65533;&#65533; &#65533;&#65533;&#65533;&#65533;&#65533;&#65533;&#65533;&#65533;&#65533;
#define IDM_EDIT_USER_CONFIG	12610			// &#65533;&#65533;&#65533;&#65533;&#65533;&#65533;&#65533;&#65533;&#65533;&#65533;&#65533;&#65533;&#65533; &#65533;&#65533;&#65533;&#65533;&#65533;&#65533;&#65533;&#65533;&#65533;&#65533;&#65533;&#65533;&#65533;&#65533;&#65533;&#65533; &#65533;&#65533;&#65533;&#65533;&#65533;&#65533;&#65533;&#65533;&#65533;
#define IDM_BACKUP_PARAMDB	12620			// &#65533;&#65533;&#65533;&#65533;&#65533;&#65533;&#65533; &#65533;&#65533;&#65533;&#65533;&#65533;&#65533;&#65533;&#65533;&#65533; &#65533;&#65533;&#65533;&#65533;&#65533; &#65533;&#65533;&#65533;&#65533; &#65533;&#65533;&#65533;&#65533;&#65533;&#65533;&#65533;&#65533;&#65533;&#65533;
#define IDM_RESTORE_PARAMDB	12630			// &#65533;&#65533;&#65533;&#65533;&#65533;&#65533;&#65533;&#65533;&#65533;&#65533;&#65533;&#65533; &#65533;&#65533;&#65533;&#65533; &#65533;&#65533;&#65533;&#65533;&#65533;&#65533;&#65533;&#65533;&#65533;&#65533; &#65533;&#65533; &#65533;&#65533;&#65533;&#65533;&#65533;&#65533;&#65533;&#65533;&#65533; &#65533;&#65533;&#65533;&#65533;&#65533;
#define IDM_ABOUT		12900			// &#65533;&#65533;&#65533;&#65533;&#65533;&#65533;&#65533;&#65533; &#65533;&#65533;&#65533;&#65533; "&#65533; &#65533;&#65533;&#65533;&#65533;&#65533;&#65533;&#65533;&#65533;&#65533;"
#define IDM_EXIT		13000			// &#65533;&#65533;&#65533;&#65533;&#65533;&#65533;&#65533; JPEGView
#define IDM_TOGGLE		14100			// &#65533;&#65533;&#65533;&#65533;&#65533;&#65533;&#65533;&#65533;&#65533;&#65533;&#65533;&#65533; &#65533;&#65533;&#65533;&#65533;&#65533; &#65533;&#65533;&#65533;&#65533;&#65533;&#65533;&#65533;&#65533;&#65533;&#65533; &#65533; &#65533;&#65533;&#65533;&#65533;&#65533;&#65533;&#65533; &#65533;&#65533;&#65533;&#65533;&#65533;&#65533;&#65533;&#65533;&#65533;&#65533;&#65533;&#65533;&#65533;
#define IDM_MARK_FOR_TOGGLE	14101			// &#65533;&#65533;&#65533;&#65533;&#65533;&#65533;&#65533;&#65533; &#65533;&#65533;&#65533;&#65533;&#65533;&#65533;&#65533; &#65533;&#65533;&#65533;&#65533;&#65533;&#65533;&#65533;&#65533;&#65533;&#65533;&#65533; &#65533;&#65533;&#65533; &#65533;&#65533;&#65533;&#65533;&#65533;&#65533;&#65533;&#65533;&#65533;&#65533;&#65533;&#65533;
#define IDM_COLOR_CORRECTION_INC 14200			// &#65533;&#65533;&#65533;&#65533;&#65533;&#65533;&#65533; &#65533;&#65533;&#65533;&#65533;&#65533;&#65533;&#65533;&#65533; &#65533;&#65533;&#65533;&#65533;&#65533;&#65533;&#65533;&#65533;&#65533;
#define IDM_COLOR_CORRECTION_DEC 14201			// &#65533;&#65533;&#65533;&#65533;&#65533;&#65533;&#65533;&#65533; &#65533;&#65533;&#65533;&#65533;&#65533;&#65533;&#65533;&#65533; &#65533;&#65533;&#65533;&#65533;&#65533;&#65533;&#65533;&#65533;&#65533;
#define IDM_CONTRAST_CORRECTION_INC 14300		// &#65533;&#65533;&#65533;&#65533;&#65533;&#65533;&#65533; &#65533;&#65533;&#65533;&#65533;&#65533;&#65533;&#65533;&#65533;&#65533; &#65533;&#65533;&#65533;&#65533;&#65533;&#65533;&#65533;&#65533;&#65533;&#65533;&#65533;&#65533;&#65533;
#define IDM_CONTRAST_CORRECTION_DEC 14301		// &#65533;&#65533;&#65533;&#65533;&#65533;&#65533;&#65533;&#65533; &#65533;&#65533;&#65533;&#65533;&#65533;&#65533;&#65533;&#65533;&#65533; &#65533;&#65533;&#65533;&#65533;&#65533;&#65533;&#65533;&#65533;&#65533;&#65533;&#65533;&#65533;&#65533;
#define IDM_CONTRAST_INC	14400			// &#65533;&#65533;&#65533;&#65533;&#65533;&#65533;&#65533; &#65533;&#65533;&#65533;&#65533;&#65533;&#65533;&#65533;&#65533;&#65533;&#65533;&#65533;&#65533;&#65533;
#define IDM_CONTRAST_DEC	14401			// &#65533;&#65533;&#65533;&#65533;&#65533;&#65533;&#65533;&#65533; &#65533;&#65533;&#65533;&#65533;&#65533;&#65533;&#65533;&#65533;&#65533;&#65533;&#65533;&#65533;&#65533;
#define IDM_GAMMA_INC		14500			// &#65533;&#65533;&#65533;&#65533;&#65533;&#65533;&#65533; &#65533;&#65533;&#65533;&#65533;&#65533;-&#65533;&#65533;&#65533;&#65533;&#65533;&#65533;&#65533;&#65533;&#65533; (&#65533;&#65533;&#65533;&#65533;&#65533;&#65533;&#65533;)
#define IDM_GAMMA_DEC		14501			// &#65533;&#65533;&#65533;&#65533;&#65533;&#65533;&#65533;&#65533; &#65533;&#65533;&#65533;&#65533;&#65533;-&#65533;&#65533;&#65533;&#65533;&#65533;&#65533;&#65533;&#65533;&#65533; (&#65533;&#65533;&#65533;&#65533;&#65533;&#65533;&#65533;)
#define IDM_LDC_SHADOWS_INC	14600			// &#65533;&#65533;&#65533;&#65533;&#65533;&#65533;&#65533; &#65533;&#65533;&#65533;&#65533;&#65533;&#65533;&#65533;&#65533;&#65533;&#65533;&#65533; &#65533;&#65533;&#65533;&#65533;&#65533;
#define IDM_LDC_SHADOWS_DEC	14601			// &#65533;&#65533;&#65533;&#65533;&#65533;&#65533;&#65533;&#65533; &#65533;&#65533;&#65533;&#65533;&#65533;&#65533;&#65533;&#65533;&#65533;&#65533;&#65533; &#65533;&#65533;&#65533;&#65533;&#65533;
#define IDM_LDC_HIGHLIGHTS_INC	14700			// &#65533;&#65533;&#65533;&#65533;&#65533;&#65533;&#65533; &#65533;&#65533;&#65533;&#65533;&#65533;&#65533;&#65533;&#65533;&#65533;&#65533;&#65533; &#65533;&#65533;&#65533;&#65533;&#65533;&#65533;
#define IDM_LDC_HIGHLIGHTS_DEC	14701			// &#65533;&#65533;&#65533;&#65533;&#65533;&#65533;&#65533;&#65533; &#65533;&#65533;&#65533;&#65533;&#65533;&#65533;&#65533;&#65533;&#65533;&#65533;&#65533; &#65533;&#65533;&#65533;&#65533;&#65533;&#65533;
#define IDM_TOGGLE_RESAMPLING_QUALITY 14800		// &#65533;&#65533;&#65533;&#65533;&#65533;&#65533;&#65533;&#65533;&#65533;&#65533;&#65533;&#65533; &#65533;&#65533;&#65533;&#65533;&#65533;&#65533;&#65533;&#65533; &#65533;&#65533;&#65533;&#65533;&#65533;&#65533;&#65533;&#65533;&#65533;&#65533;&#65533; (&#65533;&#65533;&#65533;&#65533;&#65533;&#65533;&#65533;&#65533; &#65533;&#65533;&#65533;&#65533;&#65533;&#65533;&#65533;&#65533;&#65533;&#65533;&#65533; <-> &#65533;&#65533;&#65533;&#65533;&#65533;&#65533;&#65533;&#65533;&#65533;&#65533;)
#define IDM_TOGGLE_MONITOR	14900			// &#65533;&#65533;&#65533;&#65533;&#65533;&#65533;&#65533;&#65533;&#65533;&#65533;&#65533; &#65533;&#65533; &#65533;&#65533;&#65533;&#65533;&#65533;&#65533; &#65533;&#65533;&#65533;&#65533;&#65533;&#65533;&#65533;
#define IDM_TOGGLE_FIT_TO_SCREEN_100_PERCENTS 15000	// &#65533;&#65533;&#65533;&#65533;&#65533;&#65533;&#65533;&#65533;&#65533;&#65533;&#65533;&#65533; &#65533;&#65533;&#65533;&#65533;&#65533; &#65533;&#65533;&#65533;&#65533;&#65533;&#65533;&#65533;&#65533;&#65533;&#65533;&#65533; &#65533; &#65533;&#65533;&#65533;&#65533;&#65533; &#65533; &#65533;&#65533;&#65533;&#65533;&#65533;&#65533;&#65533;&#65533;&#65533; &#65533;&#65533;&#65533;&#65533;&#65533;&#65533;&#65533;&#65533; (100%)
#define IDM_TOGGLE_FILL_WITH_CROP_100_PERCENTS 15001	// &#65533;&#65533;&#65533;&#65533;&#65533;&#65533;&#65533;&#65533;&#65533;&#65533;&#65533;&#65533; &#65533;&#65533;&#65533;&#65533;&#65533; &#65533;&#65533;&#65533;&#65533;&#65533;&#65533;&#65533;&#65533;&#65533;&#65533;&#65533; &#65533;&#65533;&#65533;&#65533;&#65533;&#65533; &#65533; &#65533;&#65533;&#65533;&#65533;&#65533;&#65533;&#65533;&#65533; &#65533; &#65533;&#65533;&#65533;&#65533;&#65533;&#65533;&#65533;&#65533;&#65533; &#65533;&#65533;&#65533;&#65533;&#65533;&#65533;&#65533;&#65533; (100%)
#define IDM_EXCHANGE_PROC_PARAMS 15100			// &#65533;&#65533;&#65533;&#65533;&#65533;&#65533;&#65533;&#65533;&#65533;&#65533;&#65533;&#65533; &#65533;&#65533;&#65533;&#65533;&#65533; &#65533;&#65533;&#65533;&#65533;&#65533; &#65533;&#65533;&#65533;&#65533;&#65533;&#65533;&#65533;&#65533; &#65533;&#65533;&#65533;&#65533;&#65533;&#65533;&#65533;&#65533;&#65533;&#65533; &#65533;&#65533;&#65533;&#65533;&#65533;&#65533;&#65533;&#65533;&#65533; &#65533;&#65533;&#65533;&#65533;&#65533;&#65533;&#65533;&#65533;&#65533;&#65533;&#65533;
#define IDM_PAN_UP		15200			// &#65533;&#65533;&#65533;&#65533;&#65533;&#65533;&#65533;&#65533;&#65533;&#65533;&#65533; &#65533;&#65533;&#65533;&#65533;&#65533;&#65533;&#65533;&#65533; &#65533;&#65533;&#65533;&#65533;
#define IDM_PAN_DOWN		15201			// &#65533;&#65533;&#65533;&#65533;&#65533;&#65533;&#65533;&#65533;&#65533;&#65533;&#65533; &#65533;&#65533;&#65533;&#65533;&#65533;&#65533;&#65533;&#65533; &#65533;&#65533;&#65533;&#65533;
#define IDM_PAN_RIGHT		15202			// &#65533;&#65533;&#65533;&#65533;&#65533;&#65533;&#65533;&#65533;&#65533;&#65533;&#65533; &#65533;&#65533;&#65533;&#65533;&#65533;&#65533;&#65533;&#65533; &#65533;&#65533;&#65533;&#65533;&#65533;&#65533;
#define IDM_PAN_LEFT		15203			// &#65533;&#65533;&#65533;&#65533;&#65533;&#65533;&#65533;&#65533;&#65533;&#65533;&#65533; &#65533;&#65533;&#65533;&#65533;&#65533;&#65533;&#65533;&#65533; &#65533;&#65533;&#65533;&#65533;&#65533;
#define IDM_SHARPEN_INC		15300			// &#65533;&#65533;&#65533;&#65533;&#65533;&#65533;&#65533; &#65533;&#65533;&#65533;&#65533;&#65533;&#65533;&#65533;&#65533;
#define IDM_SHARPEN_DEC		15301			// &#65533;&#65533;&#65533;&#65533;&#65533;&#65533;&#65533;&#65533; &#65533;&#65533;&#65533;&#65533;&#65533;&#65533;&#65533;&#65533;
#define IDM_CONTEXT_MENU	16000			// &#65533;&#65533;&#65533;&#65533;&#65533;&#65533;&#65533;&#65533; &#65533;&#65533;&#65533;&#65533;&#65533;&#65533;&#65533;&#65533;&#65533;&#65533;&#65533; &#65533;&#65533;&#65533;&#65533;

// &#65533;&#65533;&#65533;&#65533;&#65533;&#65533; &#65533;&#65533;&#65533;&#65533; &#65533;&#65533;&#65533;&#65533;&#65533;&#65533;&#65533;&#65533; &#65533;&#65533;&#65533;&#65533;&#65533;&#65533;&#65533;&#65533;&#65533;&#65533; &#65533;&#65533;&#65533;&#65533;&#65533;&#65533;.
// &#65533;&#65533;&#65533;&#65533;&#65533;&#65533;&#65533;&#65533;&#65533; &#65533;&#65533;&#65533;&#65533;&#65533;&#65533;&#65533; &#65533;&#65533;&#65533;&#65533;&#65533;&#65533;&#65533;&#65533;&#65533;&#65533;&#65533;&#65533;&#65533;&#65533; &#65533; &#65533;&#65533;&#65533;&#65533;&#65533;&#65533;&#65533; &#65533;&#65533;&#65533;&#65533; &#65533;&#65533;&#65533;&#65533;&#65533;&#65533;&#65533;&#65533;&#65533;&#65533;&#65533;&#65533;&#65533;:
// F1 &#65533; &#65533;&#65533;&#65533;&#65533;&#65533;&#65533;&#65533;, Alt+F4 &#65533; &#65533;&#65533;&#65533;&#65533;&#65533;, 0 .. 9 &#65533; &#65533;&#65533;&#65533;&#65533;&#65533;&#65533;&#65533;&#65533;.
// &#65533;&#65533;&#65533;&#65533;&#65533;&#65533;&#65533;&#65533;&#65533;&#65533;&#65533;&#65533;&#65533;&#65533; &#65533;&#65533;&#65533;&#65533;&#65533;&#65533;&#65533; (&#65533;&#65533;&#65533;&#65533;&#65533;&#65533;&#65533;&#65533;): 
// Alt, Ctrl, Shift, Esc, Return, Space, End, Home, Back, Tab, PgDn, PgUp
// Left, Right, Up, Down, Insert, Del, Plus, Minus, Mul, Div, Comma, Period
// A .. Z  F1 .. F12

// &#65533;&#65533;&#65533;&#65533;&#65533;&#65533;&#65533; &#65533;&#65533;&#65533;&#65533;&#65533; &#65533;&#65533;&#65533;&#65533;&#65533;&#65533;&#65533;&#65533;&#65533;&#65533;&#65533; &#65533; &#65533; &#65533;&#65533;&#65533;&#65533;&#65533;&#65533;&#65533; &#65533;&#65533;&#65533;&#65533;. &#65533;&#65533;&#65533;&#65533;&#65533;&#65533; &#65533;&#65533;&#65533;&#65533;&#65533;&#65533;&#65533;&#65533;&#65533;&#65533;, &#65533;&#65533;&#65533; &#65533;&#65533;&#65533; &#65533;&#65533;&#65533;&#65533; &#65533;&#65533; &#65533;&#65533;&#65533;&#65533;&#65533;&#65533;&#65533;&#65533; &#65533;&#65533;
// &#65533;&#65533;&#65533;&#65533;&#65533;&#65533;&#65533;&#65533;&#65533;&#65533;&#65533; &#65533;&#65533;&#65533;&#65533;&#65533;&#65533;&#65533;&#65533; (&#65533;&#65533;&#65533;&#65533;&#65533;&#65533;&#65533;&#65533; &#65533;&#65533;&#65533;&#65533;&#65533;&#65533;&#65533;&#65533;&#65533;&#65533;&#65533;&#65533;&#65533;&#65533;&#65533; &#65533;&#65533;&#65533;&#65533;&#65533;&#65533;&#65533;&#65533; &#65533;&#65533;&#65533;&#65533;&#65533; &#65533;&#65533;&#65533;&#65533;&#65533;&#65533;&#65533; &#65533;&#65533;&#65533;&#65533;).
// &#65533;&#65533;&#65533;&#65533;&#65533;&#65533; &#65533;&#65533;&#65533;&#65533; &#65533;&#65533;&#65533;&#65533;&#65533; &#65533;&#65533;&#65533;&#65533;&#65533;&#65533;&#65533;&#65533; &#65533; Alt, Ctrl &#65533; Shift, &#65533;&#65533; &#65533;&#65533; &#65533; &#65533;&#65533;&#65533;&#65533;&#65533;&#65533;&#65533; &#65533;&#65533;&#65533;&#65533;&#65533;&#65533;&#65533;&#65533;&#65533; &#65533;&#65533;&#65533; &#65533;&#65533;&#65533;&#65533;&#65533;&#65533;&#65533;&#65533; &#65533;&#65533;&#65533;&#65533;.
// &#65533;&#65533;&#65533;&#65533;&#65533;&#65533;&#65533;&#65533;&#65533;&#65533;&#65533;&#65533;&#65533;&#65533; &#65533;&#65533;&#65533;&#65533;&#65533;&#65533; &#65533;&#65533;&#65533;&#65533;:
// MouseL, MouseR, MouseM, MouseX1, MouseX2, MouseDblClk
// (&#65533;&#65533;&#65533;&#65533;&#65533;, &#65533;&#65533;&#65533;&#65533;&#65533;&#65533;, &#65533;&#65533;&#65533;&#65533;&#65533;&#65533;&#65533; [&#65533;&#65533;&#65533;&#65533;&#65533;], &#65533;&#65533;&#65533;&#65533;&#65533;&#65533;&#65533;&#65533;&#65533;&#65533;&#65533;&#65533;&#65533;&#65533; &#65533;&#65533;&#65533;&#65533;&#65533;&#65533; 1 &#65533; 2, &#65533;&#65533;&#65533;&#65533;&#65533;&#65533;&#65533; &#65533;&#65533;&#65533;&#65533;&#65533;&#65533; &#65533;&#65533;&#65533;&#65533;&#65533; &#65533;&#65533;&#65533;&#65533;&#65533;&#65533;&#65533;)
// &#65533;&#65533; &#65533;&#65533;&#65533;&#65533;&#65533;&#65533;&#65533;&#65533;&#65533; &#65533;&#65533;&#65533;&#65533;&#65533;&#65533;&#65533;&#65533; &#65533;&#65533;&#65533;&#65533;&#65533;&#65533;&#65533;&#65533;&#65533;&#65533;, &#65533;&#65533;&#65533; MouseL &#65533;&#65533;&#65533;&#65533;&#65533; &#65533;&#65533;&#65533;&#65533;&#65533; &#65533;&#65533;&#65533;&#65533;&#65533;&#65533;&#65533; &#65533;&#65533;&#65533;&#65533;&#65533;&#65533;&#65533;&#65533;&#65533;, &#65533;&#65533;&#65533; MouseDblClk.

// &#65533;&#65533;&#65533;&#65533;&#65533;&#65533;&#65533;&#65533;&#65533;&#65533;&#65533;&#65533;&#65533;&#65533;&#65533;&#65533; (&#65533;&#65533;&#65533;&#65533;&#65533;&#65533;&#65533; // &#65533; &#65533;&#65533;&#65533;&#65533;&#65533;&#65533;) &#65533;&#65533;&#65533;&#65533;&#65533;&#65533;&#65533;&#65533;&#65533; &#65533;&#65533;&#65533;&#65533;&#65533;&#65533;, &#65533;&#65533;&#65533;&#65533;&#65533; &#65533;&#65533;&#65533;&#65533;&#65533;&#65533;&#65533;&#65533;&#65533;&#65533; &#65533;&#65533;&#65533;&#65533;&#65533;&#65533;&#65533;&#65533;&#65533;&#65533; &#65533;&#65533;&#65533;&#65533;&#65533;&#65533; JPEGView &#65533;&#65533; Esc &#65533;&#65533;&#65533; &#65533;&#65533;&#65533;&#65533;&#65533;&#65533;&#65533;&#65533; &#65533;&#65533;&#65533; &#65533;&#65533;&#65533;&#65533;&#65533;&#65533;&#65533;&#65533;
//Esc			IDM_EXIT
PgDn			IDM_NEXT
Right			IDM_NEXT
Space			IDM_NEXT
Left			IDM_PREV
PgUp			IDM_PREV
Back			IDM_PREV
Ctrl+Left		IDM_TOGGLE
Ctrl+Right		IDM_TOGGLE
Home			IDM_FIRST
End			IDM_LAST
Del			IDM_MOVE_TO_RECYCLE_BIN_CONFIRM
Plus			IDM_ZOOM_INC
Ctrl+Shift+Plus		IDM_CONTRAST_CORRECTION_INC
Ctrl+Alt+Plus		IDM_COLOR_CORRECTION_INC
Ctrl+Plus		IDM_CONTRAST_INC
Shift+Plus		IDM_GAMMA_INC
Alt+Plus		IDM_SHARPEN_INC
Minus			IDM_ZOOM_DEC
Ctrl+Shift+Minus	IDM_CONTRAST_CORRECTION_DEC
Ctrl+Alt+Minus		IDM_COLOR_CORRECTION_DEC
Ctrl+Minus		IDM_CONTRAST_DEC
Shift+Minus		IDM_GAMMA_DEC
Alt+Minus		IDM_SHARPEN_DEC
F2			IDM_SHOW_FILEINFO
Ctrl+F2			IDM_SHOW_FILENAME
F3			IDM_TOGGLE_RESAMPLING_QUALITY
F4			IDM_KEEP_PARAMETERS
F5			IDM_AUTO_CORRECTION
Shift+F5		IDM_AUTO_CORRECTION_SECTION
F6			IDM_LDC
Shift+Ctrl+F6		IDM_LDC_HIGHLIGHTS_INC
Ctrl+F6			IDM_LDC_SHADOWS_INC
Alt+Shift+F6		IDM_LDC_HIGHLIGHTS_DEC
Alt+F6			IDM_LDC_SHADOWS_DEC
F7			IDM_LOOP_FOLDER
F8			IDM_LOOP_RECURSIVELY
F9			IDM_LOOP_SIBLINGS
F11			IDM_FULL_SCREEN_MODE
Ctrl+F11		IDM_FIT_WINDOW_TO_IMAGE
F12			IDM_SPAN_SCREENS
Ctrl+F12		IDM_TOGGLE_MONITOR
Div			IDM_TOGGLE_FIT_TO_SCREEN_100_PERCENTS
Return			IDM_FIT_TO_SCREEN
Ctrl+Return		IDM_FILL_WITH_CROP
Alt+Down		IDM_ROTATE_90
Alt+Up			IDM_ROTATE_270
Shift+Up		IDM_PAN_UP
Shift+Down		IDM_PAN_DOWN
Shift+Left		IDM_PAN_LEFT
Shift+Right		IDM_PAN_RIGHT
Ctrl+Down		IDM_ZOOM_DEC
Ctrl+Up			IDM_ZOOM_INC
Ctrl+A			IDM_EXCHANGE_PROC_PARAMS
Ctrl+C			IDM_COPY
C			IDM_SORT_CREATION_DATE
Ctrl+N			IDM_SHOW_NAVPANEL
N			IDM_SORT_NAME
Ctrl+M			IDM_MARK_FOR_TOGGLE
Ctrl+Shift+M		IDM_TOUCH_IMAGE
M			IDM_SORT_MOD_DATE
Z			IDM_SORT_RANDOM
Ctrl+S			IDM_SAVE_ALLOW_NO_PROMPT
Ctrl+Shift+S		IDM_SAVE_SCREEN
S			IDM_SAVE_PARAM_DB
D			IDM_CLEAR_PARAM_DB
Ctrl+Shift+E		IDM_TOUCH_IMAGE_EXIF
Ctrl+O			IDM_OPEN
Ctrl+P			IDM_PRINT
Ctrl+R			IDM_RELOAD
Alt+R                   IDM_SLIDESHOW_RESUME
Ctrl+X			IDM_COPY_FULL
Ctrl+V			IDM_PASTE
Ctrl+L			IDM_LANDSCAPE_MODE
R			IDM_ROTATE_90_LOSSLESS_CONFIRM
T			IDM_ROTATE_270_LOSSLESS_CONFIRM
</file>

<file path=JPEGViewPortable/App/JPEGView/strings_bel.txt>&#65279;// This file must be encoded with UTF-8 (e.g. with Windows Notepad)
// Filename is 'strings_%languagecode%.txt' where %languagecode% is the ISO 639 language code e.g. 'fr' for French
// Format is: English string<tab>Translated string<newline>
// Translation=U&#322;adzimir Panada
Contrast	&#1050;&#1072;&#1085;&#1090;&#1088;&#1072;&#1089;&#1090;
Brightness	&#1071;&#1088;&#1082;&#1072;&#1089;&#1100;&#1094;&#1100;
Sharpen	&#1042;&#1086;&#1089;&#1090;&#1088;&#1072;&#1089;&#1100;&#1094;&#1100;
Lighten Shadows	&#1062;&#1077;&#1085;&#1100;
Darken Highlights	&#1057;&#1100;&#1074;&#1103;&#1090;&#1083;&#1086;
Deep Shadows	&#1043;&#1083;&#1099;&#1073;&#1086;&#1082;&#1110; &#1094;&#1077;&#1085;&#1100;
Color Correction	&#1050;&#1072;&#1088;&#1101;&#1082;&#1094;&#1099;&#1103; &#1082;&#1086;&#1083;&#1077;&#1088;&#1091;
Contrast Correction	&#1050;&#1072;&#1088;&#1101;&#1082;&#1094;&#1099;&#1103; &#1082;&#1072;&#1085;&#1090;&#1088;&#1072;&#1089;&#1090;&#1091;
Parameter DB:	&#1041;&#1072;&#1079;&#1072; &#1079;&#1100;&#1074;&#1077;&#1089;&#1090;&#1072;&#1082; &#1087;&#1072;&#1088;&#1072;&#1084;&#1077;&#1090;&#1088;&#1072;&#1118;:
Save to	&#1079;&#1072;&#1093;&#1072;&#1074;&#1072;&#1094;&#1100; &#1091;
Remove from	&#1074;&#1099;&#1076;&#1072;&#1083;&#1110;&#1094;&#1100; &#1079;
Rename:	&#1055;&#1077;&#1088;&#1072;&#1081;&#1084;&#1077;&#1085;&#1072;&#1074;&#1072;&#1094;&#1100;:
No file or folder name was provided as command line parameter!	&#1059; &#1082;&#1072;&#1084;&#1072;&#1085;&#1076;&#1099;&#1085;&#1084; &#1088;&#1072;&#1076;&#1082;&#1091; &#1085;&#1103;&#1084;&#1072; &#1085;&#1072;&#1079;&#1074;&#1099; &#1092;&#1072;&#1081;&#1083;&#1072; &#1094;&#1110; &#1090;&#1101;&#1095;&#1082;&#1110;!
To use JPEGView, associate JPG, JPEG and BMP files with JPEGView.	JPEGView &#1090;&#1088;&#1101;&#1073;&#1072; &#1072;&#1089;&#1072;&#1094;&#1099;&#1103;&#1074;&#1072;&#1094;&#1100; &#1079; &#1092;&#1072;&#1081;&#1083;&#1072;&#1084;&#1110; JPG, JPEG &#1110; BMP.
Press ESC to exit...	&#1053;&#1072;&#1094;&#1110;&#1089;&#1085;&#1091;&#1094;&#1100; ESC &#1076;&#1083;&#1103; &#1074;&#1099;&#1093;&#1072;&#1076;&#1091;...
The file '%s' could not be read!	&#1060;&#1072;&#1081;&#1083; '%s' &#1085;&#1077;&#1095;&#1099;&#1090;&#1101;&#1083;&#1100;&#1085;&#1099;!
The file '%s' does not contain a list of file names!	&#1059; &#1092;&#1072;&#1081;&#1083;&#1077; '%s' &#1085;&#1103;&#1084;&#1072; &#1089;&#1100;&#1087;&#1110;&#1089;&#1091; &#1085;&#1072;&#1079;&#1074;&#1072;&#1118; &#1092;&#1072;&#1081;&#1083;&#1072;&#1118;!
The directory '%s' does not contain any image files!	&#1059; &#1090;&#1101;&#1095;&#1094;&#1099; '%s' &#1085;&#1103;&#1084;&#1072; &#1092;&#1072;&#1081;&#1083;&#1072;&#1118; &#1074;&#1099;&#1103;&#1074;&#1072;&#1118;!
Press any key to search the subdirectories for image files.	&#1053;&#1072;&#1094;&#1110;&#1089;&#1085;&#1091;&#1094;&#1100; &#1083;&#1102;&#1073;&#1091;&#1102; &#1082;&#1085;&#1086;&#1087;&#1082;&#1091; &#1076;&#1083;&#1103; &#1087;&#1086;&#1096;&#1091;&#1082;&#1091; &#1092;&#1072;&#1081;&#1083;&#1072;&#1118; &#1074;&#1099;&#1103;&#1074;&#1072;&#1118; &#1074;&#1072; &#1118;&#1082;&#1083;&#1072;&#1076;&#1079;&#1077;&#1085;&#1099;&#1093; &#1090;&#1101;&#1095;&#1082;&#1072;&#1093;.
JPEGView Help	&#1044;&#1072;&#1074;&#1077;&#1076;&#1082;&#1072; JPEGView
Current image	&#1040;&#1073; &#1074;&#1099;&#1103;&#1074;&#1077;
Close help text display / Close JPEGView	&#1047;&#1072;&#1082;&#1088;&#1099;&#1094;&#1100; &#1076;&#1072;&#1074;&#1077;&#1076;&#1082;&#1091;/JPEGView
Show/hide this help text	&#1055;&#1072;&#1082;&#1072;&#1079;&#1072;&#1094;&#1100;/&#1089;&#1093;&#1072;&#1074;&#1072;&#1094;&#1100; &#1076;&#1072;&#1074;&#1077;&#1076;&#1082;&#1091;
Show/hide picture information (EXIF data)	&#1055;&#1072;&#1082;&#1072;&#1079;&#1072;&#1094;&#1100;/&#1089;&#1093;&#1072;&#1074;&#1072;&#1094;&#1100; &#1079;&#1100;&#1074;&#1077;&#1089;&#1090;&#1082;&#1110; &#1087;&#1088;&#1072; &#1074;&#1099;&#1103;&#1074;&#1091; (&#1110;&#1085;&#1092;&#1072;&#1088;&#1084;&#1072;&#1094;&#1099;&#1102; EXIF)
Show/hide file name	&#1055;&#1072;&#1082;&#1072;&#1079;&#1072;&#1094;&#1100;/&#1089;&#1093;&#1072;&#1074;&#1072;&#1094;&#1100; &#1096;&#1083;&#1103;&#1093; &#1110; &#1085;&#1072;&#1079;&#1074;&#1091; &#1092;&#1072;&#1081;&#1083;&#1072;
Enable/disable high quality resampling	&#1056;&#1101;&#1089;&#1101;&#1084;&#1087;&#1083;&#1110;&#1085;&#1075; &#1074;&#1099;&#1089;&#1086;&#1082;&#1072;&#1081; &#1103;&#1082;&#1072;&#1089;&#1100;&#1094;&#1110;
Enable/disable keeping of geometry related (zoom/pan/rotation)	&#1053;&#1072; &#1118;&#1079;&#1086;&#1088; &#1075;&#1101;&#1090;&#1072;&#1081; &#1074;&#1099;&#1103;&#1074;&#1099; &#1090;&#1088;&#1072;&#1085;&#1089;&#1092;&#1072;&#1088;&#1084;&#1072;&#1074;&#1072;&#1094;&#1100;
and image processing (brightness/contrast/sharpen) parameters between images	&#1110; &#1072;&#1087;&#1088;&#1072;&#1094;&#1072;&#1074;&#1072;&#1094;&#1100; &#1085;&#1072;&#1089;&#1090;&#1091;&#1087;&#1085;&#1099;&#1103;
Enable/disable automatic contrast correction (histogram equalization)	&#1040;&#1118;&#1090;&#1072;&#1082;&#1072;&#1088;&#1101;&#1082;&#1094;&#1099;&#1103; &#1082;&#1072;&#1085;&#1090;&#1088;&#1072;&#1089;&#1090;&#1091; (&#1085;&#1072;&#1088;&#1084;&#1072;&#1074;&#1072;&#1085;&#1100;&#1085;&#1077; &#1075;&#1110;&#1089;&#1090;&#1072;&#1075;&#1088;&#1072;&#1084;&#1099;)
Apply auto contrast correction using only visible section of image	&#1040;&#1118;&#1090;&#1072;&#1082;&#1072;&#1088;&#1101;&#1082;&#1094;&#1099;&#1103; &#1082;&#1072;&#1085;&#1090;&#1088;&#1072;&#1089;&#1090;&#1091; &#1090;&#1086;&#1083;&#1100;&#1082;&#1110; &#1076;&#1083;&#1103; &#1073;&#1072;&#1095;&#1085;&#1072;&#1081; &#1095;&#1072;&#1089;&#1090;&#1082;&#1110; &#1074;&#1099;&#1103;&#1074;&#1099;
Enable/disable automatic density correction (local brightness correction)	&#1040;&#1118;&#1090;&#1072;&#1082;&#1072;&#1088;&#1101;&#1082;&#1094;&#1099;&#1103; &#1096;&#1095;&#1099;&#1083;&#1100;&#1085;&#1072;&#1089;&#1100;&#1094;&#1110; (&#1083;&#1072;&#1082;&#1072;&#1083;&#1100;&#1085;&#1072;&#1103; &#1079;&#1100;&#1084;&#1077;&#1085;&#1072; &#1103;&#1088;&#1082;&#1072;&#1089;&#1100;&#1094;&#1110;)
Increase/decrease lightening of shadows (LDC must be on)	&#1052;&#1072;&#1094;&#1085;&#1077;&#1081;/&#1089;&#1083;&#1072;&#1073;&#1077;&#1081; &#1074;&#1099;&#1089;&#1100;&#1074;&#1103;&#1090;&#1083;&#1103;&#1094;&#1100; &#1094;&#1077;&#1085;&#1100; (&#1087;&#1088;&#1099; &#1072;&#1118;&#1090;&#1072;&#1082;&#1072;&#1088;&#1101;&#1082;&#1094;&#1099;&#1110; &#1096;&#1095;&#1099;&#1083;&#1100;&#1085;&#1072;&#1089;&#1100;&#1094;&#1110;)
Increase/decrease darkening of highlights (LDC must be on)	&#1052;&#1072;&#1094;&#1085;&#1077;&#1081;/&#1089;&#1083;&#1072;&#1073;&#1077;&#1081; &#1087;&#1088;&#1099;&#1094;&#1103;&#1084;&#1085;&#1103;&#1094;&#1100; &#1089;&#1100;&#1074;&#1103;&#1090;&#1083;&#1086; (&#1087;&#1088;&#1099; &#1072;&#1118;&#1090;&#1072;&#1082;&#1072;&#1088;&#1101;&#1082;&#1094;&#1099;&#1110; &#1096;&#1095;&#1099;&#1083;&#1100;&#1085;&#1072;&#1089;&#1100;&#1094;&#1110;)
Loop through files in current folder	&#1050;&#1086;&#1083;&#1072;&#1074;&#1099; &#1087;&#1088;&#1072;&#1075;&#1083;&#1103;&#1076; &#1092;&#1072;&#1081;&#1083;&#1072;&#1118; &#1091; &#1072;&#1073;&#1088;&#1072;&#1085;&#1072;&#1081; &#1090;&#1101;&#1095;&#1094;&#1099;
Loop through files in current directory and all subfolders	&#1050;&#1086;&#1083;&#1072;&#1074;&#1099; &#1087;&#1088;&#1072;&#1075;&#1083;&#1103;&#1076; &#1092;&#1072;&#1081;&#1083;&#1072;&#1118; &#1091; &#1072;&#1073;&#1088;&#1072;&#1085;&#1072;&#1081; &#1090;&#1101;&#1095;&#1094;&#1099; &#1110; &#1074;&#1072; &#1118;&#1082;&#1083;&#1072;&#1076;&#1079;&#1077;&#1085;&#1099;&#1093; &#1091; &#1103;&#1077;
Loop through files in current directory and all sibling folders (folders on same level)	&#1050;&#1086;&#1083;&#1072;&#1074;&#1099; &#1087;&#1088;&#1072;&#1075;&#1083;&#1103;&#1076; &#1092;&#1072;&#1081;&#1083;&#1072;&#1118; &#1091; &#1072;&#1073;&#1088;&#1072;&#1085;&#1072;&#1081; &#1090;&#1101;&#1095;&#1094;&#1099; &#1076;&#1099; &#1110;&#1085;&#1096;&#1099;&#1093; &#1085;&#1072; &#1075;&#1101;&#1090;&#1099;&#1084; &#1091;&#1079;&#1088;&#1086;&#1118;&#1085;&#1110;
Maximize/restore to/from virtual desktop (only for multi-monitor systems)	&#1062;&#1072;&#1083;&#1082;&#1072;&#1084;/&#1095;&#1072;&#1089;&#1090;&#1082;&#1086;&#1074;&#1072; &#1079;&#1072;&#1085;&#1103;&#1094;&#1100; &#1074;&#1110;&#1088;&#1090;&#1091;&#1072;&#1083;&#1100;&#1085;&#1099; &#1087;&#1088;&#1072;&#1094;&#1086;&#1118;&#1085;&#1099; &#1089;&#1090;&#1086;&#1083; (&#1091; &#1096;&#1084;&#1072;&#1090;&#1084;&#1072;&#1085;&#1110;&#1090;&#1086;&#1088;&#1085;&#1072;&#1081; &#1089;&#1110;&#1089;&#1090;&#1101;&#1084;&#1077;)
Copy screen to clipboard/ Copy processed full size image to clipboard	&#1050;&#1072;&#1087;&#1110;&#1088;&#1072;&#1074;&#1072;&#1094;&#1100; &#1091; &#1073;&#1091;&#1092;&#1077;&#1088; &#1072;&#1073;&#1084;&#1077;&#1085;&#1091; &#1074;&#1099;&#1103;&#1074;&#1091; &#1079; &#1101;&#1082;&#1088;&#1072;&#1085;&#1091;/&#1072;&#1087;&#1088;&#1072;&#1094;&#1072;&#1074;&#1072;&#1085;&#1091;&#1102; &#1074;&#1099;&#1103;&#1074;&#1091; &#1087;&#1086;&#1118;&#1085;&#1072;&#1075;&#1072; &#1087;&#1072;&#1084;&#1077;&#1088;&#1091;
Open new image or slideshow file	&#1040;&#1076;&#1082;&#1088;&#1099;&#1094;&#1100; &#1085;&#1086;&#1074;&#1091;&#1102; &#1074;&#1099;&#1103;&#1074;&#1091; &#1094;&#1110; &#1089;&#1083;&#1072;&#1081;&#1076;&#1096;&#1086;&#1118;
Save processed image to JPEG file (original size)	&#1047;&#1072;&#1093;&#1072;&#1074;&#1072;&#1094;&#1100; &#1072;&#1087;&#1088;&#1072;&#1094;&#1072;&#1074;&#1072;&#1085;&#1091;&#1102; &#1074;&#1099;&#1103;&#1074;&#1091; &#1103;&#1082; &#1092;&#1072;&#1081;&#1083; JPEG &#1087;&#1086;&#1118;&#1085;&#1072;&#1075;&#1072; &#1087;&#1072;&#1084;&#1077;&#1088;&#1091;
Save (%s)/ delete (%s) image processing parameters in/from parameter DB	&#1047;&#1072;&#1093;&#1072;&#1074;&#1072;&#1094;&#1100; &#1091; &#1073;&#1072;&#1079;&#1077; &#1079;&#1100;&#1074;&#1077;&#1089;&#1090;&#1072;&#1082; (%s)/&#1074;&#1099;&#1076;&#1072;&#1083;&#1110;&#1094;&#1100; &#1079; &#1073;&#1072;&#1079;&#1099; &#1079;&#1100;&#1074;&#1077;&#1089;&#1090;&#1072;&#1082; (%s) &#1087;&#1072;&#1088;&#1072;&#1084;&#1077;&#1090;&#1088;&#1099; &#1072;&#1087;&#1088;&#1072;&#1094;&#1086;&#1118;&#1082;&#1110; &#1074;&#1099;&#1103;&#1074;&#1099;
Sort images by creation date, resp. modification date, resp. file name	&#1055;&#1072;&#1088;&#1072;&#1076;&#1082;&#1072;&#1074;&#1072;&#1094;&#1100; &#1092;&#1072;&#1081;&#1083;&#1099; &#1087;&#1072;&#1074;&#1086;&#1076;&#1083;&#1077; &#1076;&#1072;&#1090;&#1099; &#1089;&#1090;&#1074;&#1072;&#1088;&#1101;&#1085;&#1100;&#1085;&#1103; (C)/&#1076;&#1072;&#1090;&#1099; &#1084;&#1072;&#1076;&#1099;&#1092;&#1110;&#1082;&#1072;&#1094;&#1099;&#1110; (M)/&#1085;&#1072;&#1079;&#1074;&#1099; (N)/&#1074;&#1099;&#1087;&#1072;&#1076;&#1082;&#1086;&#1074;&#1072; (Z)
Goto previous image	&#1055;&#1072;&#1087;&#1103;&#1088;&#1101;&#1076;&#1085;&#1103;&#1103; &#1074;&#1099;&#1103;&#1074;&#1072;
Goto next image	&#1053;&#1072;&#1089;&#1090;&#1091;&#1087;&#1085;&#1072;&#1103; &#1074;&#1099;&#1103;&#1074;&#1072;
PgUp or Left	PgUp &#1094;&#1110; &#1089;&#1090;&#1088;&#1101;&#1083;&#1082;&#1072; &#1118;&#1083;&#1077;&#1074;&#1072;
PgDn or Right	PgDn &#1094;&#1110; &#1089;&#1090;&#1088;&#1101;&#1083;&#1082;&#1072; &#1118;&#1087;&#1088;&#1072;&#1074;&#1072;
Goto first/last image of current folder (using sort order as defined)	&#1055;&#1077;&#1088;&#1072;&#1093;&#1086;&#1076; &#1076;&#1072; &#1087;&#1077;&#1088;&#1096;&#1072;&#1081;/&#1072;&#1087;&#1086;&#1096;&#1085;&#1103;&#1081; (&#1087;&#1072;&#1074;&#1086;&#1076;&#1083;&#1077; &#1089;&#1072;&#1088;&#1094;&#1110;&#1088;&#1086;&#1118;&#1082;&#1110;) &#1074;&#1099;&#1103;&#1074;&#1099; &#1118; &#1090;&#1101;&#1095;&#1094;&#1099;
Increase/decrease brightness	&#1055;&#1072;&#1074;&#1103;&#1083;&#1110;&#1095;&#1099;&#1094;&#1100;/&#1079;&#1100;&#1084;&#1077;&#1085;&#1100;&#1096;&#1099;&#1094;&#1100; &#1103;&#1088;&#1082;&#1072;&#1089;&#1100;&#1094;&#1100;
Increase/decrease contrast	&#1055;&#1072;&#1074;&#1103;&#1083;&#1110;&#1095;&#1099;&#1094;&#1100;/&#1079;&#1100;&#1084;&#1077;&#1085;&#1100;&#1096;&#1099;&#1094;&#1100; &#1082;&#1072;&#1085;&#1090;&#1088;&#1072;&#1089;&#1090;
Increase/decrease sharpness	&#1055;&#1072;&#1074;&#1103;&#1083;&#1110;&#1095;&#1099;&#1094;&#1100;/&#1079;&#1100;&#1084;&#1077;&#1085;&#1100;&#1096;&#1099;&#1094;&#1100; &#1074;&#1086;&#1089;&#1090;&#1088;&#1072;&#1089;&#1100;&#1094;&#1100;
Increase/decrease auto color cast correction amount	&#1059;&#1079;&#1084;&#1072;&#1094;&#1085;&#1110;&#1094;&#1100;/&#1072;&#1089;&#1083;&#1072;&#1073;&#1110;&#1094;&#1100; &#1072;&#1118;&#1090;&#1072;&#1082;&#1072;&#1088;&#1101;&#1082;&#1094;&#1099;&#1102; &#1082;&#1086;&#1083;&#1077;&#1088;&#1091;
Increase/decrease auto contrast correction amount	&#1059;&#1079;&#1084;&#1072;&#1094;&#1085;&#1110;&#1094;&#1100;/&#1072;&#1089;&#1083;&#1072;&#1073;&#1110;&#1094;&#1100; &#1072;&#1118;&#1090;&#1072;&#1082;&#1072;&#1088;&#1101;&#1082;&#1094;&#1099;&#1102; &#1082;&#1072;&#1085;&#1090;&#1088;&#1072;&#1089;&#1090;&#1091;
Enable/disable landscape picture enhancement mode	&#1056;&#1101;&#1078;&#1099;&#1084; &#1087;&#1072;&#1083;&#1103;&#1087;&#1096;&#1101;&#1085;&#1100;&#1085;&#1103; &#1074;&#1099;&#1103;&#1074;&#1099;
Slide show with timeout of n seconds (ESC to stop)	&#1057;&#1083;&#1072;&#1081;&#1076;&#1096;&#1086;&#1118; &#1079; &#1079;&#1072;&#1090;&#1088;&#1099;&#1084;&#1082;&#1072;&#1081; n &#1089;&#1077;&#1082;. (n - &#1082;&#1085;&#1086;&#1087;&#1082;&#1072; &#1072;&#1076; 1 &#1076;&#1072; 9). Esc - &#1089;&#1090;&#1086;&#1087;
Set timeout to n/10 sec, respectively n/100 sec (Ctrl+Shift)	&#1057;&#1083;&#1072;&#1081;&#1076;&#1096;&#1086;&#1118; &#1079; &#1079;&#1072;&#1090;&#1088;&#1099;&#1084;&#1082;&#1072;&#1081; &#1072;&#1076; n/10 &#1089;&#1077;&#1082;. &#1076;&#1072; n/100 &#1089;&#1077;&#1082;. (n - Ctrl+Shift+&#1082;&#1085;&#1086;&#1087;&#1082;&#1072; &#1072;&#1076; 1 &#1076;&#1072; 9). Esc - &#1089;&#1090;&#1086;&#1087;
Rotate image and fit to screen	&#1055;&#1072;&#1074;&#1103;&#1088;&#1085;&#1091;&#1094;&#1100; &#1074;&#1099;&#1103;&#1074;&#1091; &#1079; &#1076;&#1072;&#1087;&#1072;&#1089;&#1072;&#1074;&#1072;&#1085;&#1100;&#1085;&#1077;&#1084; &#1076;&#1072; &#1101;&#1082;&#1088;&#1072;&#1085;&#1091;
Fit image to screen	&#1044;&#1072;&#1087;&#1072;&#1089;&#1072;&#1074;&#1072;&#1094;&#1100; &#1074;&#1099;&#1103;&#1074;&#1091; &#1076;&#1072; &#1101;&#1082;&#1088;&#1072;&#1085;&#1091;
Zoom 1:1 (100 %)	&#1052;&#1072;&#1096;&#1090;&#1072;&#1073; 1:1 (100%)
Zoom in (%s)/Zoom out (%s)	&#1055;&#1072;&#1074;&#1103;&#1083;&#1110;&#1095;&#1099;&#1094;&#1100; (%s)/&#1079;&#1100;&#1084;&#1077;&#1085;&#1100;&#1096;&#1099;&#1094;&#1100; (%s)
Zoom in/out image	&#1055;&#1072;&#1074;&#1103;&#1083;&#1110;&#1095;&#1099;&#1094;&#1100;/&#1079;&#1100;&#1084;&#1077;&#1085;&#1100;&#1096;&#1099;&#1094;&#1100;
Pan image	&#1056;&#1091;&#1093;&#1072;&#1094;&#1100; &#1087;&#1072;&#1074;&#1103;&#1083;&#1110;&#1095;&#1072;&#1085;&#1091;&#1102; &#1074;&#1099;&#1103;&#1074;&#1091;
Crop image	&#1042;&#1099;&#1083;&#1091;&#1095;&#1099;&#1094;&#1100; &#1095;&#1072;&#1089;&#1090;&#1082;&#1091; &#1074;&#1099;&#1103;&#1074;&#1099;
Next image	&#1053;&#1072;&#1089;&#1090;&#1091;&#1087;&#1085;&#1072;&#1103; &#1074;&#1099;&#1103;&#1074;&#1072;
Previous image	&#1055;&#1072;&#1087;&#1103;&#1088;&#1101;&#1076;&#1085;&#1103;&#1103; &#1074;&#1099;&#1103;&#1074;&#1072;
up/down	&#1089;&#1090;&#1088;&#1101;&#1083;&#1082;&#1072; &#1118;&#1074;&#1077;&#1088;&#1093;/&#1091;&#1085;&#1110;&#1079;
Mouse wheel	&#1050;&#1086;&#1083;&#1072; &#1084;&#1099;&#1096;&#1082;&#1110;
Left mouse & drag	&#1050;&#1083;&#1110;&#1082; &#1110; &#1088;&#1091;&#1093; &#1084;&#1099;&#1096;&#1082;&#1110;
Ctrl + L mouse	Ctrl + &#1083;&#1077;&#1074;&#1072;&#1103; &#1082;&#1085;&#1086;&#1087;&#1082;&#1072; &#1084;&#1099;&#1096;&#1082;&#1110;
Forward mouse button	&#1050;&#1085;&#1086;&#1087;&#1082;&#1072; &#1084;&#1099;&#1096;&#1082;&#1110; "&#1085;&#1072;&#1087;&#1077;&#1088;&#1072;&#1076;"
Back mouse button	&#1050;&#1085;&#1086;&#1087;&#1082;&#1072; &#1084;&#1099;&#1096;&#1082;&#1110; "&#1085;&#1072;&#1079;&#1072;&#1076;"
Delete current file on disk permanently	&#1053;&#1077;&#1079;&#1074;&#1072;&#1088;&#1086;&#1090;&#1085;&#1072; &#1074;&#1099;&#1076;&#1072;&#1083;&#1110;&#1094;&#1100; &#1092;&#1072;&#1081;&#1083;
Rotate current file on disk lossless by 90 deg (W/H must be multiple of 16)	&#1055;&#1072;&#1074;&#1103;&#1088;&#1085;&#1091;&#1094;&#1100; &#1092;&#1072;&#1081;&#1083; &#1085;&#1072; &#1076;&#1099;&#1089;&#1082;&#1091; &#1085;&#1072; 90&#176;, &#1079;&#1072;&#1093;&#1072;&#1074;&#1072;&#1118;&#1096;&#1099; &#1103;&#1082;&#1072;&#1089;&#1100;&#1094;&#1100; (&#1064;/&#1042; &#1084;&#1091;&#1089;&#1103;&#1094;&#1100; &#1073;&#1099;&#1094;&#1100; &#1082;&#1088;&#1072;&#1090;&#1085;&#1099;&#1084;&#1110; 16)
Rotate current file on disk lossless by 270 deg (W/H must be multiple of 16)	&#1055;&#1072;&#1074;&#1103;&#1088;&#1085;&#1091;&#1094;&#1100; &#1092;&#1072;&#1081;&#1083; &#1085;&#1072; &#1076;&#1099;&#1089;&#1082;&#1091; &#1085;&#1072; -90&#176;, &#1079;&#1072;&#1093;&#1072;&#1074;&#1072;&#1118;&#1096;&#1099; &#1103;&#1082;&#1072;&#1089;&#1100;&#1094;&#1100; (&#1064;/&#1042; &#1084;&#1091;&#1089;&#1103;&#1094;&#1100; &#1073;&#1099;&#1094;&#1100; &#1082;&#1088;&#1072;&#1090;&#1085;&#1099;&#1084;&#1110; 16)
The file is read-only!	&#1043;&#1101;&#1090;&#1099; &#1092;&#1072;&#1081;&#1083; &#1090;&#1086;&#1083;&#1100;&#1082;&#1110; &#1076;&#1083;&#1103; &#1095;&#1099;&#1090;&#1072;&#1085;&#1100;&#1085;&#1103;!
Can't rename file	&#1053;&#1077;&#1084;&#1072;&#1075;&#1095;&#1099;&#1084;&#1072; &#1087;&#1077;&#1088;&#1072;&#1081;&#1084;&#1077;&#1085;&#1072;&#1074;&#1072;&#1094;&#1100; &#1092;&#1072;&#1081;&#1083;
New name contains backslash character!	&#1059; &#1085;&#1086;&#1074;&#1072;&#1081; &#1085;&#1072;&#1079;&#1100;&#1074;&#1077; &#1105;&#1089;&#1100;&#1094;&#1100; &#1079;&#1085;&#1072;&#1082; \ !
Renaming file failed!	&#1053;&#1077; &#1118;&#1076;&#1072;&#1083;&#1086;&#1089;&#1103; &#1087;&#1077;&#1088;&#1072;&#1081;&#1084;&#1077;&#1085;&#1072;&#1074;&#1072;&#1094;&#1100; &#1092;&#1072;&#1081;&#1083;!
Reason: 	&#1055;&#1088;&#1099;&#1095;&#1099;&#1085;&#1072;:
on	&#1090;&#1072;&#1082;
off	&#1085;&#1077;
Do you really want to save the following parameters as default to the INI file	&#1062;&#1110; &#1079;&#1072;&#1093;&#1072;&#1074;&#1072;&#1094;&#1100; &#1075;&#1101;&#1090;&#1099;&#1103; &#1085;&#1072;&#1083;&#1072;&#1076;&#1082;&#1110; &#1103;&#1082; &#1072;&#1089;&#1085;&#1086;&#1118;&#1085;&#1099;&#1103; &#1118; INI-&#1092;&#1072;&#1081;&#1083;&#1077;
Auto contrast and color correction: 	&#1040;&#1118;&#1090;&#1072;&#1082;&#1072;&#1088;&#1101;&#1082;&#1094;&#1099;&#1103; &#1082;&#1086;&#1083;&#1077;&#1088;&#1091; &#1110; &#1082;&#1072;&#1085;&#1090;&#1088;&#1072;&#1089;&#1090;&#1091;: 
Local density correction: 	&#1051;&#1072;&#1082;&#1072;&#1083;&#1100;&#1085;&#1072;&#1103; &#1082;&#1072;&#1088;&#1101;&#1082;&#1094;&#1099;&#1103; &#1096;&#1095;&#1099;&#1083;&#1100;&#1085;&#1072;&#1089;&#1100;&#1094;&#1110;: 
Order files by: 	&#1055;&#1072;&#1088;&#1072;&#1076;&#1082;&#1072;&#1074;&#1072;&#1094;&#1100; &#1092;&#1072;&#1081;&#1083;&#1099; &#1087;&#1072;&#1074;&#1086;&#1076;&#1077;: 
Creation date/time	&#1076;&#1072;&#1090;&#1099;/&#1095;&#1072;&#1089;&#1091; &#1089;&#1090;&#1074;&#1072;&#1088;&#1101;&#1085;&#1100;&#1085;&#1103;
Last modification date/time	&#1076;&#1072;&#1090;&#1099;/&#1095;&#1072;&#1089;&#1091; &#1084;&#1072;&#1076;&#1099;&#1092;&#1110;&#1082;&#1072;&#1094;&#1099;&#1110;
File name	&#1085;&#1072;&#1079;&#1074;&#1072;&#1118;
These values will override the values from the INI file located in the program folder of JPEGView!	&#1043;&#1101;&#1090;&#1099;&#1103; &#1085;&#1072;&#1083;&#1072;&#1076;&#1082;&#1110; &#1073;&#1091;&#1076;&#1091;&#1094;&#1100; &#1079;&#1072;&#1093;&#1072;&#1074;&#1072;&#1085;&#1099;&#1103; &#1118; INI-&#1092;&#1072;&#1081;&#1083;&#1077; JPEGView!
Confirm save default parameters	&#1055;&#1072;&#1094;&#1100;&#1074;&#1077;&#1088;&#1076;&#1079;&#1110;&#1094;&#1100; &#1079;&#1072;&#1093;&#1072;&#1074;&#1072;&#1085;&#1100;&#1085;&#1077; &#1072;&#1089;&#1085;&#1086;&#1118;&#1085;&#1099;&#1093; &#1087;&#1072;&#1088;&#1072;&#1084;&#1077;&#1090;&#1088;&#1072;&#1118;
Images	&#1042;&#1099;&#1103;&#1074;&#1099;
All Files	&#1059;&#1089;&#1077; &#1092;&#1072;&#1081;&#1083;&#1099;
Parameter DB file '%s' could not be opened!	&#1059; &#1073;&#1072;&#1079;&#1077; &#1079;&#1100;&#1074;&#1077;&#1089;&#1090;&#1072;&#1082; &#1085;&#1077; &#1072;&#1076;&#1082;&#1088;&#1099;&#1074;&#1072;&#1077;&#1094;&#1094;&#1072; &#1092;&#1072;&#1081;&#1083; &#1087;&#1072;&#1088;&#1072;&#1084;&#1077;&#1090;&#1088;&#1072;&#1118; '%s'!
Parameter DB file '%s' is not valid (invalid header)!	&#1059; &#1073;&#1072;&#1079;&#1077; &#1079;&#1100;&#1074;&#1077;&#1089;&#1090;&#1072;&#1082; &#1085;&#1103;&#1118;&#1078;&#1099;&#1074;&#1072;&#1083;&#1100;&#1085;&#1099; &#1092;&#1072;&#1081;&#1083; &#1087;&#1072;&#1088;&#1072;&#1084;&#1077;&#1090;&#1088;&#1072;&#1118; '%s' (&#1085;&#1077;&#1072;&#1076;&#1087;&#1072;&#1074;&#1077;&#1076;&#1085;&#1099; &#1079;&#1072;&#1075;&#1072;&#1083;&#1086;&#1074;&#1072;&#1082;)!
Cannot write to parameter DB file '%s'!	&#1060;&#1072;&#1081;&#1083; &#1087;&#1072;&#1088;&#1072;&#1084;&#1077;&#1090;&#1088;&#1072;&#1118; '%s' &#1085;&#1077; &#1079;&#1072;&#1087;&#1110;&#1089;&#1074;&#1072;&#1077;&#1094;&#1094;&#1072; &#1118; &#1073;&#1072;&#1079;&#1091; &#1079;&#1100;&#1074;&#1077;&#1089;&#1090;&#1072;&#1082;!
Cannot read from parameter DB file '%s'!	&#1059; &#1073;&#1072;&#1079;&#1077; &#1079;&#1100;&#1074;&#1077;&#1089;&#1090;&#1072;&#1082; &#1085;&#1077; &#1095;&#1099;&#1090;&#1072;&#1077;&#1094;&#1094;&#1072; &#1092;&#1072;&#1081;&#1083; &#1087;&#1072;&#1088;&#1072;&#1084;&#1077;&#1090;&#1088;&#1072;&#1118; '%s'!
Cannot read parameter DB file '%s' because it is too large!	&#1059; &#1073;&#1072;&#1079;&#1077; &#1079;&#1100;&#1074;&#1077;&#1089;&#1090;&#1072;&#1082; &#1085;&#1077; &#1095;&#1099;&#1090;&#1072;&#1077;&#1094;&#1094;&#1072; &#1092;&#1072;&#1081;&#1083; &#1087;&#1072;&#1088;&#1072;&#1084;&#1077;&#1090;&#1088;&#1072;&#1118; '%s' (&#1105;&#1085; &#1079;&#1072;&#1085;&#1072;&#1076;&#1090;&#1072; &#1074;&#1103;&#1083;&#1110;&#1082;&#1110;)!
The parameter DB file '%s' has been created by a newer version of JPEGView!	&#1060;&#1072;&#1081;&#1083; &#1087;&#1072;&#1088;&#1072;&#1084;&#1077;&#1090;&#1088;&#1072;&#1118; &#1091; &#1073;&#1072;&#1079;&#1077; &#1079;&#1100;&#1074;&#1077;&#1089;&#1090;&#1072;&#1082; '%s' &#1089;&#1090;&#1074;&#1086;&#1088;&#1072;&#1085;&#1099; &#1085;&#1072;&#1074;&#1077;&#1081;&#1096;&#1072;&#1081; &#1074;&#1077;&#1088;&#1089;&#1110;&#1103;&#1081; JPEGView!
The old parameter DB file '%s' could not be renamed during conversion to new format!	&#1059; &#1073;&#1072;&#1079;&#1077; &#1079;&#1100;&#1074;&#1077;&#1089;&#1090;&#1072;&#1082; &#1085;&#1077;&#1084;&#1072;&#1075;&#1095;&#1099;&#1084;&#1072; &#1087;&#1077;&#1088;&#1072;&#1081;&#1084;&#1077;&#1085;&#1072;&#1074;&#1072;&#1094;&#1100; &#1089;&#1090;&#1072;&#1088;&#1099; &#1092;&#1072;&#1081;&#1083; &#1087;&#1072;&#1088;&#1072;&#1084;&#1077;&#1090;&#1088;&#1072;&#1118; '%s' &#1087;&#1072;&#1076;&#1095;&#1072;&#1089; &#1082;&#1072;&#1085;&#1074;&#1077;&#1088;&#1090;&#1072;&#1094;&#1099;&#1110; &#1118; &#1085;&#1086;&#1074;&#1099; &#1092;&#1072;&#1088;&#1084;&#1072;&#1090;!
Parameter DB error	&#1055;&#1072;&#1084;&#1099;&#1083;&#1082;&#1072; &#1118; &#1087;&#1072;&#1088;&#1072;&#1084;&#1077;&#1090;&#1088;&#1099; &#1073;&#1072;&#1079;&#1099; &#1079;&#1100;&#1074;&#1077;&#1089;&#1090;&#1072;&#1082;
Error saving file	&#1055;&#1072;&#1084;&#1099;&#1083;&#1082;&#1072; &#1087;&#1088;&#1099; &#1079;&#1072;&#1093;&#1072;&#1074;&#1072;&#1085;&#1100;&#1085;&#1110; &#1092;&#1072;&#1081;&#1083;&#1072;
Error writing file to disk!	&#1055;&#1072;&#1084;&#1099;&#1083;&#1082;&#1072; &#1087;&#1072;&#1076;&#1095;&#1072;&#1089; &#1079;&#1072;&#1087;&#1110;&#1089;&#1091; &#1092;&#1072;&#1081;&#1083;&#1072; &#1085;&#1072; &#1076;&#1099;&#1089;&#1082;!
Confirm	&#1055;&#1072;&#1094;&#1100;&#1074;&#1077;&#1088;&#1076;&#1079;&#1110;&#1094;&#1100;
Do you really want to permanently delete the file %filename%?	&#1053;&#1077;&#1079;&#1074;&#1072;&#1088;&#1086;&#1090;&#1085;&#1072; &#1074;&#1099;&#1076;&#1072;&#1083;&#1110;&#1094;&#1100; &#1092;&#1072;&#1081;&#1083; %filename%?
Rotate the following file lossless by 90 deg?\n%filename%	&#1055;&#1072;&#1074;&#1103;&#1088;&#1085;&#1091;&#1094;&#1100; &#1075;&#1101;&#1090;&#1099; &#1092;&#1072;&#1081;&#1083;, &#1079;&#1072;&#1093;&#1072;&#1074;&#1072;&#1118;&#1096;&#1099; &#1103;&#1082;&#1072;&#1089;&#1100;&#1094;&#1100;, &#1085;&#1072; 90&#176;?\n%filename%
Rotate the following file lossless by 270 deg?\n%filename%	&#1055;&#1072;&#1074;&#1103;&#1088;&#1085;&#1091;&#1094;&#1100; &#1075;&#1101;&#1090;&#1099; &#1092;&#1072;&#1081;&#1083;, &#1079;&#1072;&#1093;&#1072;&#1074;&#1072;&#1118;&#1096;&#1099; &#1103;&#1082;&#1072;&#1089;&#1100;&#1094;&#1100;, &#1085;&#1072; -90&#176;?\n%filename%
Open image...	&#1040;&#1076;&#1082;&#1088;&#1099;&#1094;&#1100; &#1092;&#1072;&#1081;&#1083;...
Save processed image...	&#1047;&#1072;&#1093;&#1072;&#1074;&#1072;&#1094;&#1100; &#1072;&#1087;&#1088;&#1072;&#1094;&#1072;&#1074;&#1072;&#1085;&#1091;&#1102; &#1074;&#1099;&#1103;&#1074;&#1091;...
Reload image	&#1055;&#1077;&#1088;&#1072;&#1072;&#1076;&#1082;&#1088;&#1099;&#1094;&#1100;
Copy to clipboard	&#1050;&#1072;&#1087;&#1110;&#1088;&#1072;&#1074;&#1072;&#1094;&#1100; &#1074;&#1099;&#1103;&#1074;&#1091; &#1079; &#1101;&#1082;&#1088;&#1072;&#1085;&#1091;
Copy original size image	&#1050;&#1072;&#1087;&#1110;&#1088;&#1072;&#1074;&#1072;&#1094;&#1100; &#1074;&#1099;&#1103;&#1074;&#1091; &#1087;&#1086;&#1118;&#1085;&#1072;&#1075;&#1072; &#1087;&#1072;&#1084;&#1077;&#1088;&#1091;
Paste from clipboard	&#1059;&#1089;&#1090;&#1072;&#1074;&#1110;&#1094;&#1100;
Batch rename/copy...	&#1055;&#1077;&#1088;&#1072;&#1081;&#1084;&#1077;&#1085;&#1072;&#1074;&#1072;&#1094;&#1100;/&#1082;&#1072;&#1087;&#1110;&#1088;&#1072;&#1074;&#1072;&#1094;&#1100;...
Show picture info (EXIF)	&#1055;&#1072;&#1082;&#1072;&#1079;&#1072;&#1094;&#1100; &#1110;&#1085;&#1092;&#1072;&#1088;&#1084;&#1072;&#1094;&#1099;&#1102; EXIF
Show filename	&#1055;&#1072;&#1082;&#1072;&#1079;&#1072;&#1094;&#1100; &#1096;&#1083;&#1103;&#1093; &#1110; &#1085;&#1072;&#1079;&#1074;&#1091; &#1092;&#1072;&#1081;&#1083;&#1072;
Navigation	&#1055;&#1088;&#1072;&#1075;&#1083;&#1103;&#1076; &#1091; &#1084;&#1077;&#1078;&#1072;&#1093;
Loop folder	&#1090;&#1101;&#1095;&#1082;&#1110;
Loop recursively	&#1091;&#1082;&#1083;&#1072;&#1076;&#1079;&#1077;&#1085;&#1099;&#1093; &#1090;&#1101;&#1095;&#1072;&#1082;
Loop siblings	&#1090;&#1101;&#1095;&#1072;&#1082; &#1072;&#1076;&#1085;&#1072;&#1075;&#1086; &#1118;&#1079;&#1088;&#1086;&#1118;&#1085;&#1102;
Display order	&#1055;&#1072;&#1088;&#1072;&#1076;&#1082;&#1072;&#1074;&#1072;&#1094;&#1100; &#1092;&#1072;&#1081;&#1083;&#1099; &#1087;&#1072;&#1074;&#1086;&#1076;&#1083;&#1077;
Modification date	&#1076;&#1072;&#1090;&#1099; &#1084;&#1072;&#1076;&#1099;&#1092;&#1110;&#1082;&#1072;&#1094;&#1099;&#1110;
Creation date	&#1076;&#1072;&#1090;&#1099; &#1089;&#1090;&#1072;&#1074;&#1088;&#1101;&#1085;&#1100;&#1085;&#1103;
Play folder as slideshow/movie	&#1057;&#1083;&#1072;&#1081;&#1076;&#1096;&#1086;&#1118;/&#1092;&#1110;&#1083;&#1100;&#1084;
Slideshow	&#1057;&#1083;&#1072;&#1081;&#1076;&#1096;&#1086;&#1118;
Movie	&#1060;&#1110;&#1083;&#1100;&#1084;
Waiting time	&#1055;&#1088;&#1072;&#1079;
Stop slide show/movie	&#1057;&#1087;&#1099;&#1085;&#1110;&#1094;&#1100; &#1089;&#1083;&#1072;&#1081;&#1076;&#1096;&#1086;&#1118;/&#1092;&#1110;&#1083;&#1100;&#1084;
Rotate +90	&#1087;&#1072;&#1074;&#1072;&#1088;&#1086;&#1090; &#1085;&#1072; +90&#176;
Rotate -90	&#1087;&#1072;&#1074;&#1072;&#1088;&#1086;&#1090; &#1085;&#1072; -90&#176;
Auto correction	&#1040;&#1118;&#1090;&#1072;&#1082;&#1072;&#1088;&#1101;&#1082;&#1094;&#1099;&#1103; &#1082;&#1086;&#1083;&#1077;&#1088;&#1091; &#1110; &#1082;&#1072;&#1085;&#1090;&#1088;&#1072;&#1089;&#1090;&#1091;
Local density correction	&#1051;&#1072;&#1082;&#1072;&#1083;&#1100;&#1085;&#1072;&#1103; &#1082;&#1072;&#1088;&#1101;&#1082;&#1094;&#1099;&#1103; &#1096;&#1095;&#1099;&#1083;&#1100;&#1085;&#1072;&#1089;&#1100;&#1094;&#1110;
Keep parameters	&#1059;&#1078;&#1099;&#1074;&#1072;&#1094;&#1100; &#1087;&#1072;&#1088;&#1072;&#1084;&#1077;&#1090;&#1088;&#1099; &#1072;&#1087;&#1088;&#1072;&#1094;&#1086;&#1118;&#1082;&#1110; &#1085;&#1072;&#1076;&#1072;&#1083;&#1077;&#1081;
Set current parameters as default values...	&#1047;&#1072;&#1093;&#1072;&#1074;&#1072;&#1094;&#1100; &#1087;&#1072;&#1088;&#1072;&#1084;&#1077;&#1090;&#1088;&#1099; &#1072;&#1087;&#1088;&#1072;&#1094;&#1086;&#1118;&#1082;&#1110; &#1118; INI-&#1092;&#1072;&#1081;&#1083;&#1077;...
Save parameters to DB	&#1047;&#1072;&#1093;&#1072;&#1074;&#1072;&#1094;&#1100; &#1087;&#1072;&#1088;&#1072;&#1084;&#1077;&#1090;&#1088;&#1099; &#1072;&#1087;&#1088;&#1072;&#1094;&#1086;&#1118;&#1082;&#1110; &#1118; &#1073;&#1072;&#1079;&#1077; &#1079;&#1100;&#1074;&#1077;&#1089;&#1090;&#1072;&#1082;
Clear parameters from DB	&#1042;&#1099;&#1076;&#1072;&#1083;&#1110;&#1094;&#1100; &#1087;&#1072;&#1088;&#1072;&#1084;&#1077;&#1090;&#1088;&#1099; &#1072;&#1087;&#1088;&#1072;&#1094;&#1086;&#1118;&#1082;&#1110; &#1079; &#1073;&#1072;&#1079;&#1099; &#1079;&#1100;&#1074;&#1077;&#1089;&#1090;&#1072;&#1082;
Zoom	&#1052;&#1072;&#1096;&#1090;&#1072;&#1073;
Fit to screen	&#1076;&#1072;&#1087;&#1072;&#1089;&#1072;&#1074;&#1072;&#1094;&#1100;
Fill with crop	&#1079;&#1072;&#1087;&#1086;&#1118;&#1085;&#1110;&#1094;&#1100; &#1079; &#1072;&#1073;&#1088;&#1101;&#1079;&#1082;&#1072;&#1081;
Span all screens	&#1085;&#1072; &#1118;&#1089;&#1077; &#1101;&#1082;&#1088;&#1072;&#1085;&#1099;
Auto zoom mode	&#1040;&#1118;&#1090;&#1072;&#1084;&#1072;&#1090;&#1099;&#1095;&#1085;&#1072;&#1103; &#1079;&#1100;&#1084;&#1077;&#1085;&#1072; &#1084;&#1072;&#1096;&#1090;&#1072;&#1073;&#1091;
Fit to screen (no zoom)	&#1076;&#1072;&#1087;&#1072;&#1089;&#1072;&#1074;&#1072;&#1094;&#1100; (&#1085;&#1077; &#1087;&#1072;&#1074;&#1103;&#1083;&#1110;&#1095;&#1074;&#1072;&#1094;&#1100;)
Fill with crop (no zoom)	&#1079;&#1072;&#1087;&#1086;&#1118;&#1085;&#1110;&#1094;&#1100; &#1079; &#1072;&#1073;&#1088;&#1101;&#1079;&#1082;&#1072;&#1081; (&#1085;&#1077; &#1087;&#1072;&#1074;&#1103;&#1083;&#1110;&#1095;&#1074;&#1072;&#1094;&#1100;)
Exit	&#1042;&#1099;&#1093;&#1072;&#1076;
Cyan-Red	&#1073;&#1083;&#1072;&#1082;&#1110;&#1090;&#1085;&#1099;-&#1095;&#1099;&#1088;&#1074;&#1086;&#1085;&#1099;
Magenta-Green	&#1073;&#1072;&#1088;&#1074;&#1086;&#1074;&#1099;-&#1079;&#1103;&#1083;&#1105;&#1085;&#1099;
Yellow-Blue	&#1078;&#1086;&#1118;&#1090;&#1099;-&#1089;&#1110;&#1085;&#1110;
C - R	C - R
M - G	M - G
Y - B	Y - B
Batch rename/copy of files	&#1055;&#1072;&#1082;&#1077;&#1090;&#1085;&#1072;&#1077; &#1087;&#1077;&#1088;&#1072;&#1081;&#1084;&#1077;&#1085;&#1072;&#1074;&#1072;&#1085;&#1100;&#1085;&#1077;/&#1082;&#1072;&#1087;&#1110;&#1088;&#1072;&#1074;&#1072;&#1085;&#1100;&#1085;&#1077; &#1092;&#1072;&#1081;&#1083;&#1072;&#1118;
Image files in folder	&#1060;&#1072;&#1081;&#1083;&#1099; &#1074;&#1099;&#1103;&#1074;&#1072;&#1118; &#1091; &#1090;&#1101;&#1095;&#1094;&#1099;
Placeholders:	&#1047;&#1085;&#1072;&#1082;&#1110; &#1079;&#1072;&#1084;&#1077;&#1085;&#1099;:
Number (consecutively numbered)	&#1085;&#1091;&#1084;&#1072;&#1088;
Number with N digits	N-&#1083;&#1110;&#1095;&#1073;&#1072;&#1074;&#1099; &#1085;&#1091;&#1084;&#1072;&#1088;
Extracted number from original file name	&#1085;&#1091;&#1084;&#1072;&#1088; &#1079; &#1087;&#1077;&#1088;&#1096;&#1072;&#1089;&#1085;&#1072;&#1081; &#1085;&#1072;&#1079;&#1074;&#1099; &#1092;&#1072;&#1081;&#1083;&#1072;
Original file name (with extension)	 &#1087;&#1077;&#1088;&#1096;&#1072;&#1089;&#1085;&#1072;&#1103; &#1085;&#1072;&#1079;&#1074;&#1072; &#1079; &#1087;&#1072;&#1096;&#1099;&#1088;&#1101;&#1085;&#1100;&#1085;&#1077;&#1084;
Original file name (without extension)	&#1087;&#1077;&#1088;&#1096;&#1072;&#1089;&#1085;&#1072;&#1103; &#1085;&#1072;&#1079;&#1074;&#1072; &#1073;&#1077;&#1079; &#1087;&#1072;&#1096;&#1099;&#1088;&#1101;&#1085;&#1100;&#1085;&#1103;
Original file extension	&#1087;&#1077;&#1088;&#1096;&#1072;&#1089;&#1085;&#1072;&#1077; &#1087;&#1072;&#1096;&#1099;&#1088;&#1101;&#1085;&#1100;&#1085;&#1077;
'My Pictures' folder	&#1090;&#1101;&#1095;&#1082;&#1072; "My Pictures"
Day / Month / Year (as numbers)	&#1076;&#1079;&#1077;&#1085;&#1100;/&#1084;&#1077;&#1089;&#1103;&#1094;/&#1075;&#1086;&#1076; (&#1083;&#1110;&#1095;&#1073;&#1099;)
Year short form (2 digits)	&#1075;&#1086;&#1076; &#1089;&#1082;&#1072;&#1088;&#1086;&#1095;&#1072;&#1085;&#1072; (2 &#1083;&#1110;&#1095;&#1073;&#1099;)
Month / Short form (text)	&#1084;&#1077;&#1089;&#1103;&#1094;/&#1084;&#1077;&#1089;&#1103;&#1094; &#1089;&#1082;&#1072;&#1088;&#1086;&#1095;&#1072;&#1085;&#1072; (&#1090;&#1101;&#1082;&#1089;&#1090;)
Target folders that are not yet existing are created as needed.	&#1050;&#1072;&#1083;&#1110; &#1085;&#1072; &#1076;&#1099;&#1089;&#1082;&#1091; &#1085;&#1103;&#1084;&#1072; &#1079;&#1075;&#1072;&#1076;&#1072;&#1085;&#1099;&#1093; &#1091; &#1089;&#1087;&#1086;&#1089;&#1072;&#1073;&#1077; &#1087;&#1077;&#1088;&#1072;&#1081;&#1084;&#1077;&#1085;&#1072;&#1074;&#1072;&#1085;&#1100;&#1085;&#1103;/&#1096;&#1083;&#1103;&#1093;&#1091; &#1082;&#1072;&#1087;&#1110;&#1088;&#1072;&#1074;&#1072;&#1085;&#1100;&#1085;&#1103; &#1090;&#1101;&#1095;&#1072;&#1082;, &#1087;&#1088;&#1072;&#1075;&#1088;&#1072;&#1084;&#1072; &#1110;&#1093; &#1089;&#1090;&#1074;&#1086;&#1088;&#1099;&#1094;&#1100;
Date placeholders use the modification date of the image.	&#1047;&#1085;&#1072;&#1082;&#1110; &#1079;&#1072;&#1084;&#1077;&#1085;&#1099; &#1087;&#1088;&#1072;&#1094;&#1091;&#1102;&#1094;&#1100; &#1079; &#1076;&#1072;&#1090;&#1072;&#1081; &#1084;&#1072;&#1076;&#1099;&#1092;&#1110;&#1082;&#1072;&#1094;&#1099;&#1110; &#1092;&#1072;&#1081;&#1083;&#1072;
Rename/copy images to:	&#1057;&#1087;&#1086;&#1089;&#1072;&#1073; &#1087;&#1077;&#1088;&#1072;&#1081;&#1084;&#1077;&#1085;&#1072;&#1074;&#1072;&#1085;&#1100;&#1085;&#1103;/&#1096;&#1083;&#1103;&#1093; &#1082;&#1072;&#1087;&#1110;&#1088;&#1072;&#1074;&#1072;&#1085;&#1100;&#1085;&#1103;:
Rename	&#1042;&#1099;&#1082;&#1072;&#1085;&#1072;&#1094;&#1100;
Preview	&#1055;&#1072;&#1087;&#1103;&#1088;&#1101;&#1076;&#1085;&#1110; &#1087;&#1088;&#1072;&#1075;&#1083;&#1103;&#1076;
Save as template	&#1047;&#1072;&#1093;&#1072;&#1074;&#1072;&#1094;&#1100; &#1103;&#1082; &#1096;&#1072;&#1073;&#1083;&#1086;&#1085;
Close	&#1047;&#1072;&#1082;&#1088;&#1099;&#1094;&#1100;
Old name	&#1057;&#1090;&#1072;&#1088;&#1072;&#1103; &#1085;&#1072;&#1079;&#1074;&#1072; 
Date	&#1044;&#1072;&#1090;&#1072;
New name (>> : file gets copied)	&#1053;&#1086;&#1074;&#1072;&#1103; &#1085;&#1072;&#1079;&#1074;&#1072; (>> : &#1096;&#1083;&#1103;&#1093; &#1082;&#1072;&#1087;&#1110;&#1088;&#1072;&#1074;&#1072;&#1085;&#1100;&#1085;&#1103;)
Select all	&#1042;&#1099;&#1073;&#1088;&#1072;&#1094;&#1100; &#1091;&#1089;&#1105;
Select none	&#1057;&#1082;&#1072;&#1089;&#1072;&#1074;&#1072;&#1094;&#1100; &#1074;&#1099;&#1073;&#1072;&#1088;
The file '%s' could not be %s.	&#1060;&#1072;&#1081;&#1083; '%s' &#1085;&#1103; &#1084;&#1086;&#1078;&#1072; &#1073;&#1099;&#1094;&#1100; %s.
copied	&#1089;&#1082;&#1072;&#1087;&#1110;&#1088;&#1072;&#1074;&#1072;&#1085;&#1099;
renamed	&#1087;&#1077;&#1088;&#1072;&#1081;&#1084;&#1077;&#1085;&#1072;&#1074;&#1072;&#1085;&#1099;
Continue rename/copy?	&#1055;&#1088;&#1072;&#1094;&#1103;&#1075;&#1085;&#1091;&#1094;&#1100; &#1087;&#1077;&#1088;&#1072;&#1081;&#1084;&#1077;&#1085;&#1072;&#1074;&#1072;&#1085;&#1100;&#1085;&#1077;/&#1082;&#1072;&#1087;&#1110;&#1088;&#1072;&#1074;&#1072;&#1085;&#1100;&#1085;&#1077;?
Error during rename/copy	&#1055;&#1072;&#1084;&#1099;&#1083;&#1082;&#1072; &#1087;&#1088;&#1099; &#1087;&#1077;&#1088;&#1072;&#1081;&#1084;&#1077;&#1085;&#1072;&#1074;&#1072;&#1085;&#1100;&#1085;&#1110;/&#1082;&#1072;&#1087;&#1110;&#1088;&#1072;&#1074;&#1072;&#1085;&#1100;&#1085;&#1110;
%d file(s) renamed, %d file(s) copied, %d folder(s) created	&#1055;&#1077;&#1088;&#1072;&#1081;&#1084;&#1077;&#1085;&#1072;&#1074;&#1072;&#1085;&#1072; %d &#1092;&#1072;&#1081;&#1083;&#1072;&#1118;, &#1089;&#1082;&#1072;&#1087;&#1110;&#1088;&#1072;&#1074;&#1072;&#1085;&#1072; %d &#1092;&#1072;&#1081;&#1083;&#1072;&#1118;, &#1089;&#1090;&#1074;&#1086;&#1088;&#1072;&#1085;&#1072; %d &#1090;&#1101;&#1095;&#1072;&#1082;
Crop Selection	&#1040;&#1073;&#1088;&#1101;&#1079;&#1072;&#1094;&#1100; &#1074;&#1099;&#1083;&#1091;&#1095;&#1072;&#1085;&#1072;&#1077;
Copy Selection to Clipboard	&#1050;&#1072;&#1087;&#1110;&#1088;&#1072;&#1074;&#1072;&#1094;&#1100; &#1074;&#1099;&#1083;&#1091;&#1095;&#1072;&#1085;&#1072;&#1077; &#1118; &#1073;&#1091;&#1092;&#1077;&#1088; &#1072;&#1073;&#1084;&#1077;&#1085;&#1091;
Zoom to Selection	&#1053;&#1072; &#1118;&#1074;&#1077;&#1089;&#1100; &#1101;&#1082;&#1088;&#1072;&#1085;
Pasting image from clipboard failed!	&#1053;&#1077; &#1118;&#1076;&#1072;&#1083;&#1086;&#1089;&#1103; &#1118;&#1089;&#1090;&#1072;&#1074;&#1110;&#1094;&#1100; &#1074;&#1099;&#1103;&#1074;&#1091; &#1079; &#1073;&#1091;&#1092;&#1077;&#1088;&#1072; &#1072;&#1073;&#1084;&#1077;&#1085;&#1091;!
Image width:	&#1064;&#1099;&#1088;&#1099;&#1085;&#1103;:
Image height:	&#1042;&#1099;&#1096;&#1099;&#1085;&#1103;:
Acquisition date:	&#1044;&#1072;&#1090;&#1072;:
Camera model:	&#1052;&#1072;&#1076;&#1101;&#1083;&#1100; &#1082;&#1072;&#1084;&#1077;&#1088;&#1099;:
Exposure time (s):	&#1069;&#1082;&#1089;&#1087;&#1072;&#1079;&#1110;&#1094;&#1099;&#1103; (&#1089;&#1077;&#1082;):
Exposure bias (EV):	&#1050;&#1072;&#1088;&#1101;&#1082;&#1094;&#1099;&#1103; &#1101;&#1082;&#1089;&#1087;&#1072;&#1079;&#1110;&#1094;&#1099;&#1110; (EV):
Flash fired:	&#1041;&#1083;&#1110;&#1094;:
Focal length (mm):	&#1060;&#1086;&#1082;&#1091;&#1089;&#1085;&#1072;&#1103; &#1072;&#1076;&#1083;&#1077;&#1075;&#1083;&#1072;&#1089;&#1100;&#1094;&#1100; (&#1084;&#1084;):
F-Number:	&#1044;&#1099;&#1103;&#1092;&#1088;&#1072;&#1075;&#1084;&#1072;:
ISO Speed:	&#1063;&#1091;&#1081;&#1085;&#1072;&#1089;&#1100;&#1094;&#1100; (ISO):
Modification date:	&#1044;&#1072;&#1090;&#1072; &#1084;&#1072;&#1076;&#1099;&#1092;&#1110;&#1082;&#1072;&#1094;&#1099;&#1110;:
yes	&#1091;&#1082;&#1083;.
no	&#1074;&#1099;&#1082;&#1083;.
Show navigation panel	&#1055;&#1072;&#1082;&#1072;&#1079;&#1074;&#1072;&#1094;&#1100; &#1087;&#1072;&#1085;&#1101;&#1083;&#1100; &#1085;&#1072;&#1074;&#1110;&#1075;&#1072;&#1094;&#1099;&#1110;
Show/hide navigation panel	&#1055;&#1072;&#1082;&#1072;&#1079;&#1074;&#1072;&#1094;&#1100; &#1087;&#1072;&#1085;&#1101;&#1083;&#1100; &#1085;&#1072;&#1074;&#1110;&#1075;&#1072;&#1094;&#1099;&#1110;
About JPEGView...	&#1055;&#1088;&#1072; JPEGView...
SIMD mode used:	&#1056;&#1101;&#1078;&#1099;&#1084; SIMD:
Number of CPU cores used:	&#1059;&#1078;&#1099;&#1090;&#1072; &#1103;&#1076;&#1088;&#1072;&#1118; &#1087;&#1088;&#1072;&#1094;&#1101;&#1089;&#1072;&#1088;&#1072;:
Licensed under the GNU general public license (GPL), see readme file for details:	&#1051;&#1110;&#1094;&#1101;&#1085;&#1079;&#1110;&#1103; GNU General Public License (GPL), &#1075;&#1083;&#1103;&#1076;&#1079;&#1110;
Project home page:	&#1044;&#1072;&#1084;&#1072;&#1096;&#1085;&#1103;&#1103; &#1089;&#1090;&#1072;&#1088;&#1086;&#1085;&#1082;&#1072; &#1087;&#1088;&#1077;&#1082;&#1090;&#1091;:
Show first image in folder	&#1055;&#1072;&#1082;&#1072;&#1079;&#1072;&#1094;&#1100; &#1087;&#1077;&#1088;&#1096;&#1091;&#1102; &#1118; &#1090;&#1101;&#1095;&#1094;&#1099; &#1074;&#1099;&#1103;&#1074;&#1091;
Show previous image	&#1055;&#1072;&#1082;&#1072;&#1079;&#1072;&#1094;&#1100; &#1087;&#1072;&#1087;&#1103;&#1088;&#1101;&#1076;&#1085;&#1102;&#1102; &#1074;&#1099;&#1103;&#1074;&#1091;
Show next image	&#1055;&#1072;&#1082;&#1072;&#1079;&#1072;&#1094;&#1100; &#1085;&#1072;&#1089;&#1090;&#1091;&#1087;&#1085;&#1091;&#1102; &#1074;&#1099;&#1103;&#1074;&#1091;
Show last image in folder	&#1055;&#1072;&#1082;&#1072;&#1079;&#1072;&#1094;&#1100; &#1072;&#1087;&#1086;&#1096;&#1085;&#1102;&#1102; &#1118; &#1090;&#1101;&#1095;&#1094;&#1099; &#1074;&#1099;&#1103;&#1074;&#1091;
Rotate image 90 deg clockwise	&#1055;&#1072;&#1074;&#1103;&#1088;&#1085;&#1091;&#1094;&#1100; &#1074;&#1099;&#1103;&#1074;&#1091; &#1085;&#1072; +90&#176;
Rotate image 90 deg counter-clockwise	&#1055;&#1072;&#1074;&#1103;&#1088;&#1085;&#1091;&#1094;&#1100; &#1074;&#1099;&#1103;&#1074;&#1091; &#1085;&#1072; -90&#176;
Landscape picture enhancement mode	&#1056;&#1101;&#1078;&#1099;&#1084; &#1087;&#1072;&#1083;&#1103;&#1087;&#1096;&#1101;&#1085;&#1100;&#1085;&#1103; &#1074;&#1110;&#1076;&#1072;&#1088;&#1099;&#1089;&#1091;
Display image (EXIF) information	&#1055;&#1072;&#1082;&#1072;&#1079;&#1072;&#1094;&#1100; &#1110;&#1085;&#1092;&#1072;&#1088;&#1084;&#1072;&#1094;&#1099;&#1102; EXIF
Actual size of image	&#1057;&#1072;&#1087;&#1088;&#1072;&#1118;&#1076;&#1085;&#1099; &#1087;&#1072;&#1084;&#1077;&#1088; &#1074;&#1099;&#1103;&#1074;&#1099;
Toggle between screens (only for multi-monitor systems)	&#1055;&#1077;&#1088;&#1072;&#1082;&#1083;&#1102;&#1095;&#1099;&#1094;&#1094;&#1072; &#1084;&#1110;&#1078; &#1101;&#1082;&#1088;&#1072;&#1085;&#1072;&#1084;&#1110; (&#1091; &#1096;&#1084;&#1072;&#1090;&#1084;&#1072;&#1085;&#1110;&#1090;&#1086;&#1088;&#1085;&#1072;&#1081; &#1089;&#1110;&#1089;&#1090;&#1101;&#1084;&#1077;)
Enable/disable full screen mode	&#1055;&#1086;&#1118;&#1085;&#1072;&#1101;&#1082;&#1088;&#1072;&#1085;&#1085;&#1099; &#1088;&#1101;&#1078;&#1099;&#1084;
Full screen mode	&#1087;&#1086;&#1118;&#1085;&#1072;&#1101;&#1082;&#1088;&#1072;&#1085;&#1085;&#1099; &#1088;&#1101;&#1078;&#1099;&#1084;
Window mode	&#1074;&#1072;&#1082;&#1086;&#1085;&#1085;&#1099; &#1088;&#1101;&#1078;&#1099;&#1084;
Save as (in screen size/resolution)	&#1047;&#1072;&#1093;&#1072;&#1074;&#1072;&#1094;&#1100; &#1103;&#1082; (&#1072;&#1076;&#1087;&#1072;&#1074;&#1077;&#1076;&#1085;&#1072; &#1087;&#1072;&#1084;&#1077;&#1088;&#1091;/&#1088;&#1072;&#1079;&#1100;&#1076;&#1079;&#1077;&#1083;&#1100;&#1085;&#1072;&#1089;&#1100;&#1094;&#1110; &#1101;&#1082;&#1088;&#1072;&#1085;&#1091;)
Save processed image to JPEG file (screen size)	&#1047;&#1072;&#1093;&#1072;&#1074;&#1072;&#1094;&#1100; &#1072;&#1087;&#1088;&#1072;&#1094;&#1072;&#1074;&#1072;&#1085;&#1091;&#1102; &#1074;&#1099;&#1103;&#1074;&#1091; &#1103;&#1082; &#1092;&#1072;&#1081;&#1083; JPEG &#1087;&#1072;&#1084;&#1077;&#1088;&#1091; &#1101;&#1082;&#1088;&#1072;&#1085;&#1091;
Settings/Admin	&#1053;&#1072;&#1083;&#1072;&#1076;&#1082;&#1110;/&#1040;&#1076;&#1084;&#1110;&#1085;&#1110;&#1089;&#1090;&#1088;&#1072;&#1094;&#1099;&#1103;
Edit global settings...	&#1079;&#1100;&#1084;&#1103;&#1085;&#1110;&#1094;&#1100; &#1072;&#1075;&#1091;&#1083;&#1100;&#1085;&#1099;&#1103; &#1085;&#1072;&#1083;&#1072;&#1076;&#1082;&#1110;...
Edit user settings...	&#1079;&#1100;&#1084;&#1103;&#1085;&#1110;&#1094;&#1100; &#1085;&#1072;&#1083;&#1072;&#1076;&#1082;&#1110; &#1082;&#1072;&#1088;&#1099;&#1089;&#1090;&#1072;&#1083;&#1100;&#1085;&#1110;&#1082;&#1072;...
Backup parameter DB...	&#1079;&#1088;&#1072;&#1073;&#1110;&#1094;&#1100; &#1079;&#1072;&#1087;&#1072;&#1089;&#1085;&#1091;&#1102; &#1082;&#1086;&#1087;&#1110;&#1102; &#1073;&#1072;&#1079;&#1099; &#1079;&#1100;&#1074;&#1077;&#1089;&#1090;&#1072;&#1082;...
Restore parameter DB...	&#1072;&#1076;&#1085;&#1072;&#1074;&#1110;&#1094;&#1100; &#1073;&#1072;&#1079;&#1091; &#1079;&#1100;&#1074;&#1077;&#1089;&#1090;&#1072;&#1082; &#1079; &#1079;&#1072;&#1087;&#1072;&#1089;&#1085;&#1086;&#1081; &#1082;&#1086;&#1087;&#1110;&#1110;...
No user INI file exits yet. Create user INI file from INI file template?	&#1050;&#1072;&#1088;&#1099;&#1089;&#1090;&#1072;&#1083;&#1100;&#1085;&#1110;&#1094;&#1082;&#1072;&#1075;&#1072; INI-&#1092;&#1072;&#1081;&#1083;&#1072; &#1085;&#1103;&#1084;&#1072;. &#1057;&#1090;&#1074;&#1072;&#1088;&#1099;&#1094;&#1100; &#1103;&#1075;&#1086; &#1079; &#1096;&#1072;&#1073;&#1083;&#1086;&#1085;&#1091; INI-&#1092;&#1072;&#1081;&#1083;&#1072;?
Copying parameter DB to file '%s' failed. Reason: %s	&#1055;&#1072;&#1084;&#1099;&#1083;&#1082;&#1072; &#1087;&#1088;&#1099; &#1082;&#1072;&#1087;&#1110;&#1088;&#1072;&#1074;&#1072;&#1085;&#1100;&#1085;&#1110; &#1087;&#1072;&#1088;&#1072;&#1084;&#1077;&#1090;&#1088;&#1072; &#1073;&#1072;&#1079;&#1099; &#1079;&#1100;&#1074;&#1077;&#1089;&#1090;&#1072;&#1082; &#1091; &#1092;&#1072;&#1081;&#1083; '%s'. &#1055;&#1088;&#1099;&#1095;&#1099;&#1085;&#1072;: %s
Select parameter DB to restore	&#1042;&#1099;&#1073;&#1088;&#1072;&#1094;&#1100; &#1079; &#1073;&#1072;&#1079;&#1099; &#1079;&#1100;&#1074;&#1077;&#1089;&#1090;&#1072;&#1082; &#1087;&#1072;&#1088;&#1072;&#1084;&#1077;&#1090;&#1088; &#1076;&#1083;&#1103; &#1072;&#1076;&#1085;&#1072;&#1118;&#1083;&#1077;&#1085;&#1100;&#1085;&#1103;
Conflicting entries in Param DB	&#1050;&#1072;&#1085;&#1092;&#1083;&#1110;&#1082;&#1090; &#1087;&#1088;&#1099; &#1079;&#1072;&#1087;&#1110;&#1089;&#1077; &#1087;&#1072;&#1088;&#1072;&#1084;&#1077;&#1090;&#1088;&#1072; &#1118; &#1073;&#1072;&#1079;&#1091; &#1079;&#1100;&#1074;&#1077;&#1089;&#1090;&#1072;&#1082;
The imported param DB contains entries already present in active param DB.	&#1059; &#1110;&#1084;&#1087;&#1072;&#1088;&#1090;&#1072;&#1074;&#1072;&#1085;&#1072;&#1081; &#1073;&#1072;&#1079;&#1077; &#1079;&#1100;&#1074;&#1077;&#1089;&#1090;&#1072;&#1082; &#1087;&#1072;&#1088;&#1072;&#1084;&#1077;&#1090;&#1088;&#1072;&#1118; &#1105;&#1089;&#1100;&#1094;&#1100; &#1079;&#1072;&#1087;&#1110;&#1089;&#1099;, &#1087;&#1088;&#1099;&#1089;&#1091;&#1090;&#1085;&#1099;&#1103; &#1118; &#1076;&#1079;&#1077;&#1081;&#1089;&#1085;&#1072;&#1081;.
Shall existing entries be preserved (Yes) or be overriden by the imported entries (No)?	&#1047;&#1072;&#1093;&#1072;&#1074;&#1072;&#1094;&#1100; &#1087;&#1088;&#1099;&#1089;&#1091;&#1090;&#1085;&#1099;&#1103; &#1079;&#1072;&#1087;&#1110;&#1089;&#1099; (&#1058;&#1072;&#1082;) &#1094;&#1110; &#1079;&#1072;&#1084;&#1103;&#1085;&#1110;&#1094;&#1100; &#1110;&#1084;&#1087;&#1072;&#1088;&#1090;&#1072;&#1074;&#1072;&#1085;&#1099;&#1084;&#1110; (&#1053;&#1077;)?
Select file to display in 'File Open' dialog	&#1040;&#1073;&#1088;&#1072;&#1094;&#1100; &#1092;&#1072;&#1081;&#1083; &#1076;&#1083;&#1103; &#1087;&#1072;&#1082;&#1072;&#1079;&#1091; &#1118; &#1076;&#1099;&#1103;&#1083;&#1086;&#1075;&#1091; &#1072;&#1076;&#1082;&#1088;&#1099;&#1094;&#1100;&#1094;&#1103;
Crop Mode	&#1055;&#1072;&#1084;&#1077;&#1088;/&#1087;&#1088;&#1072;&#1087;&#1086;&#1088;&#1094;&#1099;&#1110;
Free	&#1072;&#1076;&#1074;&#1086;&#1083;&#1100;&#1085;&#1072;
Fixed size...	&#1074;&#1099;&#1079;&#1085;&#1072;&#1095;&#1099;&#1094;&#1100; &#1087;&#1072;&#1084;&#1077;&#1088;...
Set Fixed Crop Size	&#1055;&#1072;&#1084;&#1077;&#1088;&#1099; &#1087;&#1086;&#1083;&#1103;
Width	&#1064;&#1099;&#1088;&#1099;&#1085;&#1103;
Height	&#1042;&#1099;&#1096;&#1099;&#1085;&#1103;
Pixels	&#1055;&#1110;&#1082;&#1089;&#1077;&#1083;&#1099;
Screen Pixels	&#1055;&#1110;&#1082;&#1089;&#1077;&#1083;&#1099; &#1101;&#1082;&#1088;&#1072;&#1085;&#1072;
Image Pixels	&#1055;&#1110;&#1082;&#1089;&#1077;&#1083;&#1099; &#1074;&#1099;&#1103;&#1074;&#1099;
Set modification date	&#1042;&#1099;&#1089;&#1090;&#1072;&#1074;&#1110;&#1094;&#1100; &#1076;&#1072;&#1090;&#1091; &#1084;&#1072;&#1076;&#1099;&#1092;&#1110;&#1082;&#1072;&#1094;&#1099;&#1110; &#1072;&#1076;&#1087;&#1072;&#1074;&#1077;&#1076;&#1085;&#1072;
to current date	&#1073;&#1103;&#1075;&#1091;&#1095;&#1072;&#1084;&#1091; &#1095;&#1072;&#1089;&#1091;
to EXIF date	&#1079;&#1100;&#1074;&#1077;&#1089;&#1090;&#1082;&#1072;&#1084; EXIF
Mark image for toggling. Use %s to toggle between marked and current image	&#1055;&#1072;&#1079;&#1085;&#1072;&#1095;&#1099;&#1094;&#1100; &#1092;&#1072;&#1081;&#1083;. %s - &#1074;&#1103;&#1088;&#1085;&#1091;&#1094;&#1094;&#1072; &#1076;&#1072; &#1103;&#1075;&#1086;
Saturation	&#1053;&#1072;&#1089;&#1099;&#1095;&#1072;&#1085;&#1072;&#1089;&#1100;&#1094;&#1100;
Unsharp mask...	&#1053;&#1103;&#1074;&#1086;&#1089;&#1090;&#1088;&#1072;&#1103; &#1084;&#1072;&#1089;&#1082;&#1072;...
Apply Unsharp Mask	&#1053;&#1072;&#1083;&#1072;&#1076;&#1082;&#1072; &#1085;&#1103;&#1074;&#1086;&#1089;&#1090;&#1088;&#1072;&#1081; &#1084;&#1072;&#1089;&#1082;&#1110;
Radius	&#1056;&#1072;&#1076;&#1099;&#1102;&#1089;
Amount	&#1055;&#1072;&#1084;&#1077;&#1088;
Threshold	&#1055;&#1072;&#1088;&#1086;&#1075;
Apply	&#1047;&#1075;&#1086;&#1076;&#1072;
Cancel	&#1040;&#1076;&#1084;&#1077;&#1085;&#1072;
Keep processing parameters between images	&#1055;&#1088;&#1072;&#1075;&#1083;&#1103;&#1076; &#1085;&#1072;&#1089;&#1090;&#1091;&#1087;&#1085;&#1099;&#1093; &#1074;&#1099;&#1103;&#1074;&#1072;&#1118; &#1079; &#1072;&#1073;&#1088;&#1072;&#1085;&#1099;&#1084;&#1110; &#1087;&#1072;&#1088;&#1072;&#1084;&#1077;&#1090;&#1088;&#1072;&#1084;&#1110; &#1072;&#1087;&#1088;&#1072;&#1094;&#1086;&#1118;&#1082;&#1110;
Show histogram	&#1055;&#1072;&#1082;&#1072;&#1079;&#1072;&#1094;&#1100; &#1075;&#1110;&#1089;&#1090;&#1072;&#1075;&#1072;&#1088;&#1084;&#1091;
Hide histogram	&#1057;&#1093;&#1072;&#1074;&#1072;&#1094;&#1100; &#1075;&#1110;&#1089;&#1090;&#1072;&#1075;&#1072;&#1088;&#1084;&#1091;
Crop Selection Lossless...	&#1040;&#1073;&#1088;&#1101;&#1079;&#1072;&#1094;&#1100; &#1074;&#1099;&#1083;&#1091;&#1095;&#1072;&#1085;&#1072;&#1077;, &#1079;&#1072;&#1093;&#1072;&#1074;&#1072;&#1118;&#1096;&#1099; &#1103;&#1082;&#1072;&#1089;&#1100;&#1094;&#1100;...
Save cropped image	&#1047;&#1072;&#1093;&#1072;&#1074;&#1072;&#1094;&#1100; &#1072;&#1073;&#1088;&#1101;&#1079;&#1072;&#1085;&#1091;&#1102; &#1074;&#1099;&#1103;&#1074;&#1091;
Rotate image by user-defined angle	&#1055;&#1072;&#1074;&#1072;&#1088;&#1086;&#1090; &#1085;&#1072; &#1074;&#1099;&#1079;&#1085;&#1072;&#1095;&#1072;&#1085;&#1099; &#1074;&#1091;&#1075;&#1072;&#1083;
Rotate Image	&#1055;&#1072;&#1074;&#1072;&#1088;&#1086;&#1090;
Show grid lines	&#1057;&#1077;&#1090;&#1082;&#1072;
Auto crop rotated image (avoids black border)	&#1040;&#1118;&#1090;&#1072;&#1072;&#1073;&#1088;&#1101;&#1079;&#1082;&#1072; &#1087;&#1072;&#1074;&#1077;&#1088;&#1085;&#1091;&#1090;&#1072;&#1081; &#1074;&#1099;&#1103;&#1074;&#1099; (&#1087;&#1072;&#1079;&#1100;&#1073;&#1103;&#1075;&#1072;&#1094;&#1100; &#1095;&#1086;&#1088;&#1085;&#1099;&#1093; &#1087;&#1072;&#1083;&#1105;&#1118;)
Align image to horizontal or vertical line	&#1042;&#1099;&#1088;&#1072;&#1118;&#1085;&#1072;&#1094;&#1100; &#1072;&#1076;&#1085;&#1086;&#1089;&#1085;&#1072; &#1083;&#1110;&#1085;&#1110;&#1110;
Use the mouse to draw a line that shall be horizontal or vertical.	&#1050;&#1083;&#1110;&#1082; &#1110; &#1088;&#1091;&#1093; &#1084;&#1099;&#1096;&#1082;&#1110; &#1076;&#1083;&#1103; &#1087;&#1072;&#1079;&#1085;&#1072;&#1095;&#1101;&#1085;&#1100;&#1085;&#1103; &#1075;&#1072;&#1088;&#1099;&#1079;&#1072;&#1085;&#1090;&#1072;&#1083;&#1110; &#1094;&#1110; &#1074;&#1077;&#1088;&#1090;&#1099;&#1082;&#1072;&#1083;&#1110;
Rotate the image by dragging with the mouse.	&#1050;&#1083;&#1110;&#1082; &#1110; &#1088;&#1091;&#1093; &#1084;&#1099;&#1096;&#1082;&#1110; &#1076;&#1083;&#1103; &#1087;&#1072;&#1074;&#1072;&#1088;&#1086;&#1090;&#1091; &#1074;&#1099;&#1103;&#1074;&#1099;
The operation failed because not enough memory is available!	&#1055;&#1072;&#1084;&#1099;&#1083;&#1082;&#1072; &#1072;&#1087;&#1077;&#1088;&#1072;&#1094;&#1099;&#1110; &#1079;-&#1079;&#1072; &#1085;&#1077;&#1076;&#1072;&#1093;&#1086;&#1087;&#1091; &#1087;&#1072;&#1084;&#1103;&#1094;&#1110;!
to EXIF date (all files in folder)	&#1079;&#1100;&#1074;&#1077;&#1089;&#1090;&#1082;&#1072;&#1084; EXIF (&#1076;&#1083;&#1103; &#1118;&#1089;&#1110;&#1093; &#1092;&#1072;&#1081;&#1083;&#1072;&#1118; &#1091; &#1090;&#1101;&#1095;&#1094;&#1099;)
Number of JPEG files in folder: %d	&#1050;&#1086;&#1083;&#1100;&#1082;&#1072;&#1089;&#1094;&#1100; &#1092;&#1072;&#1081;&#1083;&#1072;&#1118; JPEG &#1091; &#1090;&#1101;&#1095;&#1094;&#1099;: %d
EXIF date successfully set on %d images, failed on %d images	&#1030;&#1085;&#1092;&#1072;&#1088;&#1084;&#1072;&#1094;&#1099;&#1103; EXIF &#1091;&#1076;&#1072;&#1083;&#1072; &#1076;&#1072;&#1076;&#1072;&#1076;&#1079;&#1077;&#1085;&#1072;&#1103; &#1118; %d &#1074;&#1099;&#1103;&#1074;&#1072;&#1118;, &#1085;&#1103;&#1118;&#1076;&#1072;&#1083;&#1072; &#1118; %d
Reason: Not enough memory available	&#1055;&#1088;&#1099;&#1095;&#1099;&#1085;&#1072; - &#1085;&#1077;&#1076;&#1072;&#1093;&#1086;&#1087; &#1087;&#1072;&#1084;&#1103;&#1094;&#1110;
Transform image	&#1058;&#1088;&#1072;&#1085;&#1089;&#1092;&#1072;&#1088;&#1084;&#1072;&#1094;&#1099;&#1103;
Rotate...	&#1087;&#1072;&#1074;&#1072;&#1088;&#1086;&#1090; &#1085;&#1072;...
Mirror horizontally	&#1083;&#1102;&#1089;&#1090;&#1088;&#1072;&#1085;&#1099; &#1075;&#1072;&#1088;&#1099;&#1079;&#1072;&#1085;&#1090;&#1072;&#1083;&#1100;&#1085;&#1099; &#1087;&#1072;&#1074;&#1072;&#1088;&#1086;&#1090;
Mirror vertically	&#1083;&#1102;&#1089;&#1090;&#1088;&#1072;&#1085;&#1099; &#1074;&#1077;&#1088;&#1090;&#1099;&#1082;&#1072;&#1083;&#1100;&#1085;&#1099; &#1087;&#1072;&#1074;&#1072;&#1088;&#1086;&#1090;
Random	&#1074;&#1099;&#1087;&#1072;&#1076;&#1082;&#1086;&#1074;&#1072;
Zoom mode (drag mouse to zoom)	&#1047;&#1100;&#1084;&#1077;&#1085;&#1072; &#1084;&#1072;&#1096;&#1090;&#1072;&#1073;&#1091; &#1088;&#1091;&#1093;&#1072;&#1084; &#1084;&#1099;&#1096;&#1082;&#1110;
Correct converging lines (perspective correction)	&#1050;&#1072;&#1088;&#1101;&#1082;&#1094;&#1099;&#1103; &#1089;&#1099;&#1093;&#1086;&#1076;&#1078;&#1072;&#1085;&#1100;&#1085;&#1103; (&#1087;&#1077;&#1088;&#1089;&#1100;&#1087;&#1077;&#1082;&#1090;&#1099;&#1074;&#1099;)
Perspective Correction	&#1047;&#1084;&#1077;&#1085;&#1072; &#1075;&#1077;&#1072;&#1084;&#1077;&#1090;&#1088;&#1099;&#1110;
Perspective correction...	&#1079;&#1100;&#1084;&#1077;&#1085;&#1072; &#1075;&#1077;&#1072;&#1084;&#1077;&#1090;&#1088;&#1099;&#1110;...
Auto crop corrected image (avoids black border)	&#1040;&#1118;&#1090;&#1072;&#1072;&#1073;&#1088;&#1101;&#1079;&#1082;&#1072; &#1089;&#1082;&#1072;&#1088;&#1101;&#1082;&#1090;&#1072;&#1074;&#1072;&#1085;&#1072;&#1081; &#1074;&#1099;&#1103;&#1074;&#1099; (&#1087;&#1072;&#1079;&#1100;&#1073;&#1103;&#1075;&#1072;&#1094;&#1100; &#1095;&#1086;&#1088;&#1085;&#1099;&#1093; &#1087;&#1072;&#1083;&#1105;&#1118;)
Click and drag the mouse vertically to correct image tilt.	&#1050;&#1083;&#1110;&#1082; &#1110; &#1074;&#1077;&#1088;&#1090;&#1099;&#1082;&#1072;&#1083;&#1100;&#1085;&#1099; &#1088;&#1091;&#1093; &#1084;&#1099;&#1096;&#1082;&#1110; &#1076;&#1083;&#1103; &#1082;&#1072;&#1088;&#1101;&#1082;&#1094;&#1099;&#1110; &#1087;&#1077;&#1088;&#1089;&#1100;&#1087;&#1077;&#1082;&#1090;&#1099;&#1074;&#1099;
Drag at the left or right border for asymmetric correction.	&#1050;&#1083;&#1110;&#1082; &#1110; &#1075;&#1072;&#1088;&#1099;&#1079;&#1072;&#1085;&#1090;&#1072;&#1083;&#1100;&#1085;&#1099; &#1088;&#1091;&#1093; &#1084;&#1099;&#1096;&#1082;&#1110; &#1076;&#1083;&#1103; &#1085;&#1077;&#1089;&#1110;&#1084;&#1077;&#1090;&#1088;&#1099;&#1095;&#1085;&#1072;&#1081; &#1090;&#1088;&#1072;&#1085;&#1089;&#1092;&#1072;&#1088;&#1084;&#1072;&#1094;&#1099;&#1110;
Fit window to image	&#1044;&#1072;&#1087;&#1072;&#1089;&#1072;&#1074;&#1072;&#1094;&#1100; &#1074;&#1072;&#1082;&#1085;&#1086; &#1076;&#1072; &#1074;&#1099;&#1103;&#1074;&#1099;
Keep aspect ratio on crop	&#1047;&#1072;&#1093;&#1072;&#1074;&#1072;&#1094;&#1100; &#1087;&#1088;&#1072;&#1087;&#1086;&#1088;&#1094;&#1099;&#1110; &#1087;&#1088;&#1099; &#1072;&#1073;&#1088;&#1101;&#1079;&#1094;&#1099;
No image loaded!	&#1042;&#1099;&#1103;&#1074;&#1072; &#1085;&#1077; &#1072;&#1073;&#1088;&#1072;&#1085;&#1072;&#1103;!
Right mouse button: Context menu	&#1055;&#1088;&#1072;&#1074;&#1072;&#1103; &#1082;&#1085;&#1086;&#1087;&#1082;&#1072; &#1084;&#1099;&#1096;&#1082;&#1110; &#8211; &#1082;&#1072;&#1085;&#1090;&#1101;&#1082;&#1089;&#1090;&#1085;&#1072;&#1077; &#1084;&#1077;&#1085;&#1102;

</file>

<file path=JPEGViewPortable/App/JPEGView/strings_cs.txt>&#65279;// This file must be encoded with UTF-8 (e.g. with Windows Notepad)
// Filename is 'strings_%languagecode%.txt' where %languagecode% is the ISO 639 language code e.g. 'fr' for French
// Format is: English string<tab>Translated string<newline>
// Czech traslation by Milos Koutny, mail:milos(dot)koutny(at)gmail(dot)com
Contrast	Kontrast
Brightness	Jas
Sharpen	Ostrost
Lighten Shadows	Zjasnit st&#237;ny
Darken Highlights	Sn&#237;&#382;it jasu u nejsv&#283;tlej&#353;&#237;ch m&#237;st
Deep Shadows	Hlubok&#233; st&#237;ny
Color Correction	Korekce barev
Contrast Correction	Korekce kontrastu
Parameter DB:	Parametry DB:
Save to	Ulo&#382;it jako
Remove from	Odstranit z
Rename:	P&#345;ejmenovat:
No file or folder name was provided as command line parameter!	Nebylo zad&#225;no jm&#233;no souboru nebo slo&#382;ky jako parametr p&#345;&#237;kazov&#233; &#345;&#225;dky!
To use JPEGView, associate JPG, JPEG and BMP files with JPEGView.	K sna&#382;&#353;&#237;mu u&#382;it&#237; JPEGView, asociovat JPG, JPEG a BMP soubory s JPEGView.
Press ESC to exit...	Ukon&#269;it ESC...
The file '%s' could not be read!	Soubor '%s' nemohl b&#253;t p&#345;e&#269;ten!
The file '%s' does not contain a list of file names!	Soubor '%s' neobsahuje seznam jmen soubor&#367;!
The directory '%s' does not contain any image files!	Slo&#382;ka '%s' neobsahuje &#382;&#225;dn&#233; soubory k zobrazen&#237;!
Press any key to search the subdirectories for image files.	Stisknout n&#283;jakou kl&#225;vesu na vyhled&#225;n&#237; slo&#382;ky s obr&#225;zky.
JPEGView Help	JPEGView N&#225;pov&#283;da
Current image	Tento obr&#225;zek
Close help text display / Close JPEGView	Uzav&#345;&#237;t n&#225;pov&#283;du / Uzav&#345;&#237;t JPEGView
Show/hide this help text	Zobrazit/skr&#253;t tuto n&#225;pov&#283;du
Show/hide picture information (EXIF data)	Zobrazit/skr&#253;t obrazov&#233; metadata (EXIF Data)
Show/hide file name	Zobrazit/skr&#253;t jm&#233;no souboru
Enable/disable high quality resampling	Povolit/zak&#225;zat zobrazen&#237; ve velmi vysok&#233; kvalit&#283;
Enable/disable keeping of geometry related (zoom/pan/rotation)	Povolit/zak&#225;zat uklad&#225;n&#237; nastaven&#237; geometrie (zv&#283;t&#353;en&#237;/posunut&#237;/oto&#269;en&#237;)
and image processing (brightness/contrast/sharpen) parameters between images	a zm&#283;n&#253; parametr&#367;(jas/kontrast/ost&#345;en&#237;) obrazu mezi obr&#225;zky
Enable/disable automatic contrast correction (histogram equalization)	Povolit/zak&#225;zat automatickou korekci kontrastu
Apply auto contrast correction using only visible section of image	Pou&#382;&#237;t automatickou korekci kontrastu jen na viditelnou sekci obr&#225;zku
Enable/disable automatic density correction (local brightness correction)	Povolit/zak&#225;zat automatickou korekci sytosti (lok&#225;ln&#237; korekce jasu) 
Increase/decrease lightening of shadows (LDC must be on)	Sn&#237;&#382;it/zv&#253;&#353;it jas st&#237;n&#367; (LDC mus&#237; b&#253;t povoleno)
Increase/decrease darkening of highlights (LDC must be on)	Sn&#237;&#382;it/zv&#253;&#353;it potla&#269;en&#237; jasu u nejsv&#283;tlej&#353;&#237;ch m&#237;st (LDC mus&#237; b&#253;t povoleno)
Loop through files in current folder	Cyklick&#233; prohl&#237;&#382;en&#237; soubor&#367; v aktu&#225;ln&#237; slo&#382;ce
Loop through files in current directory and all subfolders	Cyklick&#233; prohl&#237;&#382;en&#225; soubor&#367; v aktu&#225;ln&#237; slo&#382;ce a jejich podslo&#382;k&#225;ch
Loop through files in current directory and all sibling folders (folders on same level)	Cyklick&#233; prohl&#237;&#382;en&#237; soubor&#367; v aktu&#225;lni slo&#382;ce a slo&#382;k&#225;ch ve stejn&#233; &#250;rovni.
Maximize/restore to/from virtual desktop (only for multi-monitor systems)	Maximalizovat/Obnovit z virtu&#225;ln&#237; plochy (jen syst&#233;m s v&#237;ce monitory)
Copy screen to clipboard/ Copy processed full size image to clipboard	Kop&#237;rovat obrazovku/obraz v p&#367;vodn&#237;m rozli&#353;en&#237; do schr&#225;nky
Open new image or slideshow file	Otev&#345;&#237;t nov&#253; obr&#225;zek nebo prezentaci
Save processed image to JPEG file (original size)	Ulo&#382;it upraven&#253; soubor do JPEG souboru (origin&#225;ln&#237; rozm&#283;r)
Save (%s)/ delete (%s) image processing parameters in/from parameter DB	Ulo&#382;it (%s)/vymazat (%s) parametry &#250;prav obr&#225;zku do/z DB parametr&#367;
Sort images by creation date, resp. modification date, resp. file name	&#344;adit obr&#225;zky dle data po&#345;&#237;zen&#237;/data &#250;pravy/jm&#233;na souboru
Goto previous image	P&#345;esun na p&#345;edchoz&#237; obr&#225;zek
Goto next image	P&#345;esun na n&#225;sleduj&#237;c&#237; obr&#225;zek
PgUp or Left	PgUp nebo &#353;ipka vlevo
PgDn or Right	PgDn nebo &#353;ipka vpravo
Goto first/last image of current folder (using sort order as defined)	P&#345;ej&#237;t na prvn&#237;/posledn&#237; obr&#225;zek z aktu&#225;ln&#237; slo&#382;ky (dle zvolen&#233;ho &#345;azen&#237;)
Increase/decrease brightness	Zv&#253;&#353;it/sn&#237;&#382;it jas
Increase/decrease contrast	Zv&#253;&#353;it/sn&#237;&#382;it kontrast
Increase/decrease sharpness	Zv&#253;&#353;it/sn&#237;&#382;it ostrost
Increase/decrease auto color cast correction amount	Zv&#253;&#353;it/sn&#237;&#382;it stupe&#328; automatick&#233; korekce barev
Increase/decrease auto contrast correction amount	Zv&#253;&#353;it/sn&#237;&#382;it stupe&#328; automatick&#233; korekce kontrastu
Enable/disable landscape picture enhancement mode	Povolit/zak&#225;zat roz&#353;&#237;&#345;en&#253; m&#243;d pro vodorovn&#233; obr&#225;zky(orientace krajina)
Slide show with timeout of n seconds (ESC to stop)	Prezetovat s p&#345;est&#225;vkou n sekunt (ESC ukon&#269;en&#237;)
Set timeout to n/10 sec, respectively n/100 sec (Ctrl+Shift)	Nastavit p&#345;est&#225;vku na n/10 sekund, p&#345;&#237;p. n/100 sekund (Ctrl+Shift)
Rotate image and fit to screen	Rotovat a p&#345;izp&#367;sobit obr&#225;zek obrazovce
Fit image to screen	P&#345;izp&#367;sobit obr&#225;zek obrazovce
Zoom 1:1 (100 %)	Zobrazit 1:1 (100 %)
Zoom in (%s)/Zoom out (%s)	Zv&#283;t&#353;it (%s)/zmen&#353;it (%s)
Zoom in/out image	Zv&#283;t&#353;it/zmen&#353;it obr&#225;zek
Pan image	Posunout obr&#225;zek
Crop image	Zast&#345;ihnout obr&#225;zek
Next image	Dal&#353;&#237; obr&#225;zek
Previous image	P&#345;edchoz&#237; obr&#225;zek
up/down	&#352;ipka nahoru/dol&#367;
Mouse wheel	Kole&#269;ko my&#353;i
Left mouse & drag	Lev&#233; tla&#269;&#237;tko a posun my&#353;&#237;
Ctrl + Left mouse	Ctrl + lev&#233; tla&#269;&#237;tko my&#353;i
Forward mouse button	Tla&#269;&#237;tko my&#353;i kup&#345;edu
Back mouse button	Tla&#269;&#237;tko my&#353;i zp&#283;t
Delete current file on disk permanently	Trvale vymazat aktu&#225;ln&#237; soubor z disku
Rotate current file on disk lossless by 90 deg (W/H must be multiple of 16)	Oto&#269;it aktu&#225;ln&#237; obr&#225;zek (bezeztr&#225;tov&#283;) na disku o 90 stup&#328;&#367; (rozm&#283;ry mus&#237; b&#253;t n&#225;sobek 16) 
Rotate current file on disk lossless by 270 deg (W/H must be multiple of 16)	Oto&#269;it aktu&#225;ln&#237; obr&#225;zek (bezeztr&#225;tov&#283;) na disku o 270 stup&#328;&#367; (rozm&#283;ry mus&#237; b&#253;t n&#225;sobek 16)
The file is read-only!	Rozm&#283;r obr&#225;zku je jen k p&#345;e&#269;ten&#237;!
Can't rename file	Nelze p&#345;ejmenovat soubor
New name contains backslash character!	Nov&#233; jm&#233;no obsazuje znak zp&#283;tn&#233; lom&#237;tko (\) !
Renaming file failed!	P&#345;ejmenov&#225;n&#237; souboru selhalo!
Reason: 	D&#367;vod: 
on	zapnuto
off	vypnuto
Do you really want to save the following parameters as default to the INI file	Chcete skute&#269;n&#283; ulo&#382;it n&#225;sleduj&#237;c&#237; parametry jako v&#253;choz&#237; do INI souboru
Auto contrast and color correction: 	Automatick&#225; korekce kontrastu a barev: 
Local density correction: 	Lok&#225;ln&#237; korekce hustoty: 
Order files by: 	&#344;adi soubory podle: 
Creation date/time	Datum a &#269;as po&#345;&#237;zen&#237;
Last modification date/time	Datum a &#269;as posledn&#237; zm&#283;ny
File name	Jm&#233;no souboru
These values will override the values from the INI file located in the program folder of JPEGView!	Tyto hodnoty nahrad&#237; hodnoty z INI souboru v adres&#225;&#345;i JPEGView!
Confirm save default parameters	Potvr&#271;te ulo&#382;en&#237; v&#253;choz&#237;ch parametr&#367;
Images	Obr&#225;zky
All Files	V&#353;echny soubory
Parameter DB file '%s' could not be opened!	Parametrov&#253; DB soubor '%s'nelze otev&#345;&#237;t!
Parameter DB file '%s' is not valid (invalid header)!	Parametrov&#253; DB soubor '%s' nen&#237; platn&#253; (neplatn&#225; hlavi&#269;ka)!
Cannot write to parameter DB file '%s'!	Nelze zapsat do parametrov&#233;ho DB souboru '%s'!
Cannot read from parameter DB file '%s'!	Nelze &#269;&#237;st z DB souboru '%s'!
Cannot read parameter DB file '%s' because it is too large!	Nelze &#269;&#237;st z parametrov&#233;ho DB souboru '%s', proto&#382;e je p&#345;&#237;li&#353; velk&#253;!
The parameter DB file '%s' has been created by a newer version of JPEGView!	Parametrov&#253; DB soubor '%s' byl vytvo&#345;en nov&#283;j&#353;&#237; verz&#237; JPEGView!
The old parameter DB file '%s' could not be renamed during conversion to new format!	Star&#253; parametrov&#253; DB soubor '%s' nemohl b&#253;t p&#345;ejmenov&#225;n b&#283;hem konverze do nov&#283;j&#353;&#237;ho form&#225;tu!
Parameter DB error	Chyba parametr DB
Error saving file	Chyba ukl&#225;d&#225;n&#237; souboru
Error writing file to disk!	Chyba z&#225;pisu souboru na disk!
Confirm	Potvr&#271;te
Do you really want to permanently delete the file %filename%?	P&#345;ejete si skute&#269;n&#283; trvale vymazat soubor %filename%?
Rotate the following file lossless by 90 deg?\n%filename%	Oto&#269;it bezeztr&#225;tov&#283; o 90 stup&#328;&#367; soubor %filename% ?
Rotate the following file lossless by 270 deg?\n%filename%	Oto&#269;it bezeztr&#225;tov&#283; o 270 stup&#328;&#367; soubor %filename% ?
Open image...	Otev&#345;&#237;t obr&#225;zek...
Save processed image...	Ulo&#382;it upraven&#253; obr&#225;zek...
Reload image	Znovu na&#269;&#237;st obr&#225;zek
Copy to clipboard	Kop&#237;rovat do schr&#225;nky
Copy original size image	Kop&#237;rovat origin&#225;ln&#237; rozm&#283;r obr&#225;zku
Paste from clipboard	Vlo&#382;it ze schr&#225;nky
Batch rename/copy...	D&#225;vkov&#233; p&#345;ejmenov&#225;n&#237;/kop&#237;rov&#225;n&#237;
Show picture info (EXIF)	Uk&#225;zat informace of obr&#225;zku (EXIF)
Show filename	Uk&#225;zat n&#225;zev souboru
Navigation	Proch&#225;zen&#237;
Loop folder	Zacyklit slo&#382;ku
Loop recursively	Zacyklit nekone&#269;n&#283;
Loop siblings	Zacyklit v&#353;e na &#250;rovni slo&#382;ky
Display order	Zobraz t&#345;&#237;d&#283;n&#237;
Modification date	Datum zm&#283;ny
Creation date	Datum po&#345;&#237;zen&#237;
Play folder as slideshow/movie	P&#345;ehr&#225;t slo&#382;ku jako prezentaci/film
Slideshow	Prezentace s p&#345;est&#225;vkou n sekunt (ESC ukon&#269;en&#237;)
Movie	Film
Waiting time	&#268;ekac&#237; &#269;as
Stop slide show/movie	Zastavit prezentaci/flim
Rotate +90	Oto&#269;it +90
Rotate -90	Oto&#269;it -90
Rotate 180	Oto&#269;it 180
Auto correction	Auto korekce
Local density correction	Lok&#225;ln&#237; korekce hustoty: 
Keep parameters	Uchovat parametry
Set current parameters as default values...	Ulo&#382;it parametry do INI...
Save parameters to DB	Ulo&#382;it parametry to DB
Clear parameters from DB	Smazat parametry z DB
Zoom	M&#283;&#345;&#237;tko
Fit to screen	P&#345;izp&#367;sobit obrazovce
Fill with crop	Vyplnit se zast&#345;ihnut&#237;m
Span all screens	U&#382;&#237;t v&#353;echny obrazovky
Auto zoom mode	Automatick&#233; p&#345;izp&#367;soben&#237; rozli&#353;en&#237;
Fit to screen (no zoom)	P&#345;izp&#367;sobit obrazovce (bez zm&#283;ny rozli&#353;en&#237;)
Fill with crop (no zoom)	Vyplnit s ost&#345;i&#382;en&#237;m (bez zm&#283;ny rozli&#353;en&#237;)
Exit	Ukon&#269;it
Cyan-Red	Azurov&#225;(C)-&#268;erven&#225;(R)
Magenta-Green	Purpurov&#225;(M)-Zelen&#225;(G)
Yellow-Blue	&#381;lut&#225;(Y)-Modr&#225;(B)
C - R	C - R
M - G	M - G
Y - B	Y - B
Batch rename/copy of files	D&#225;vkov&#233; p&#345;ejmenov&#225;n&#237;/kop&#237;rov&#225;n&#237; soubor&#367;
Image files in folder	Soubory obr&#225;zk&#367; ve slo&#382;ce
Placeholders:	Z&#225;stupn&#233; znaky:
Number (consecutively numbered)	&#268;&#237;sla (postupn&#283; o&#269;&#237;slovan&#233;)
Number with N digits	&#268;&#237;slo s N &#269;&#237;slicemi
Extracted number from original file name	&#268;&#237;slo vyta&#382;en&#233; z p&#367;vodn&#237;ho n&#225;zvu souboru
Original file name (with extension)	P&#367;vodn&#237; n&#225;zev souboru (s p&#345;&#237;ponou)
Original file name (without extension)	P&#367;vodn&#237; n&#225;zev souboru (bez p&#345;&#237;pony)
Original file extension	P&#367;vodn&#237; p&#345;&#237;pona souboru
My Pictures' folder	Slo&#382;ka m&#233; obr&#225;zky
Day / Month / Year (as numbers)	Den / M&#283;s&#237;c / Rok (jako &#269;&#237;sla)
Year short form (2 digits)	Rok kr&#225;k&#225; forma (2 &#269;&#237;slice)
Month / Short form (text)	M&#283;s&#237;c / Kr&#225;tk&#225; forma (text)
Target folders that are not yet existing are created as needed.	C&#237;lov&#233; slo&#382;ky, neexestuj&#237;c&#237; budou vytvo&#345;eny dle pot&#345;eby.
Date placeholders use the modification date of the image.	Z&#225;stupn&#253; znak datumu se u&#382;&#237;v&#225; k zm&#283;n&#283; data obr&#225;zku.
Rename/copy images to:	P&#345;ejmenovat/kop&#237;rovat obr&#225;zky do:
Rename	P&#345;ejmenovat
Preview	N&#225;hled
Save as template	Ulo&#382;it jako vzor (template)
Close	Zav&#345;&#237;t
Old name	Star&#233; jm&#233;no
Date	Datum a &#269;as posledn&#237; zm&#283;ny
New name (>> : file gets copied)	Nov&#233; jm&#233;no (>> : file se zkoup&#237;ruje)
Select all	Vybrat v&#353;e
Select none	Zru&#353;it v&#253;b&#283;r
The file '%s' could not be %s.	Soubor '%s' nemohl b&#253;t %s.
copied	zkop&#237;rov&#225;n
renamed	p&#345;ejmenov&#225;n
Continue rename/copy?	Pokra&#269;ovat p&#345;ejmenov&#225;n&#237;/kop&#237;rov&#225;n&#237;?
Error during rename/copy	Chyba b&#283;hem p&#345;ejmenov&#225;n&#237;/kop&#237;rov&#225;n&#237;
%d file(s) renamed, %d file(s) copied, %d folder(s) created	%d soubor(y) p&#345;ejmenov&#225;n, %d soubor(y) zkop&#237;rov&#225;n, %d slo&#382;ka(y) vytvo&#345;ena
Crop Selection	Ost&#345;ihnout v&#253;b&#283;r
Copy Selection to Clipboard	Zkop&#237;rovat v&#253;b&#283;r do schr&#225;nky
Zoom to Selection	Zobrazit v&#253;b&#283;r
Pasting image from clipboard failed!	Vlo&#382;en&#237; obr&#225;zku ze schr&#225;nky selhalo
Image width:	&#352;&#237;&#345;ka obr&#225;zku:
Image height:	V&#253;&#353;ka obr&#225;zku:
Acquisition date:	Datum po&#345;&#237;zen&#237;:
Camera model:	Typ fotoapar&#225;tu:
Exposure time (s):	&#268;as expozice:
Exposure bias (EV):	Kompenzace expozice:
Flash fired:	U&#382;it blesk:
Focal length (mm):	Ohniskov&#225; vzd&#225;lenost (mm):
F-Number:	Clona-&#269;&#237;slo:
ISO Speed:	ISO rychlost:
Modification date:	&#268;as modifikace:
yes	ano
no	ne
Show navigation panel	Zobrazit ovl&#225;dac&#237; panel
Show/hide navigation panel	Zobrazit/skr&#253;t ovl&#225;dac&#237; panel
About JPEGView...	O JPEGView...
SIMD mode used:	SIMD m&#243;d:
Number of CPU cores used:	Po&#269;et u&#382;it&#253;ch jader CPU:
Licensed under the GNU general public license (GPL), see readme file for details:	Licencov&#225;no dle &#8222;GNU general public license (GPL)&#8220;,  podrobnosti obsahuje soubor readme:
Project home page:	Dom&#225;c&#237; str&#225;nka projektu:
Show first image in folder	Zobrazit prvn&#237; obr&#225;zek ve slo&#382;ce
Show previous image	Zobrazit p&#345;edchoz&#237; obr&#225;zek
Show next image	Zobrazit n&#225;sleduj&#237;c&#237; obr&#225;zek
Show last image in folder	Zobrazit posledn&#237; obr&#225;zek ve slo&#382;ce
Rotate image 90 deg clockwise	Oto&#269;it obr&#225;zek o 90 stup&#328;&#367; doprava (CW)
Rotate image 90 deg counter-clockwise	Oto&#269;it obr&#225;zek o 90 stup&#328;&#367; doleva (CCW)
Landscape picture enhancement mode	Vodorovn&#253; obr&#225;zek (krajina) ro&#353;&#237;&#345;en&#253; m&#243;d
Display image (EXIF) information	Zobrazit informace o obr&#225;zku (EXIF)
Actual size of image	Aktu&#225;ln&#237; rozm&#283;r obr&#225;zku
Toggle between screens (only for multi-monitor systems)	P&#345;epnut&#237; mezi obrazovkami (jen pro v&#237;ce monitorov&#233; syst&#233;my)
Enable/disable full screen mode	Povolit/zak&#225;zat celoobrazovkov&#253; m&#243;d
Full screen mode	Celoobrazovkov&#253; m&#243;d
Window mode	Zobrazen&#237; v okn&#283;
Save as (in screen size/resolution)	Ulo&#382;it jako (ve velikosti/rozli&#353;en&#237; obrazovky)
Save processed image to JPEG file (screen size)	Ulo&#382;it upraven&#253; obr&#225;zek do JPEG souboru (rozm&#283;r obrazovky)
Settings/Admin	Nastaven&#237;/Administr&#225;tor
Edit global settings...	Upravit glob&#225;ln&#237; nastaven&#237;...
Edit user settings...	Upravit u&#382;ivatelsk&#225; nastaven&#237;...
Backup parameter DB...	Z&#225;lohovat DB parametr&#367;...
Restore parameter DB...	Obnovit DB parametr&#367;
No user INI file exits yet. Create user INI file from INI file template?	U&#382;ivatelsk&#253; INI soubor zat&#237;m neexistuje. Vytvo&#345;it u&#382;ivatesk&#253; INI soubor z templatu INI souboru?
Copying parameter DB to file '%s' failed. Reason: %s	Kop&#237;rov&#225;n&#237; DB parametr&#367; do soubrou '%s' selhalo. D&#367;vod: %s
Select parameter DB to restore	Vybrat DB parametr&#367; DB k obnoven&#237;
Conflicting entries in Param DB	Konfilktn&#237; polo&#382;ky v DB parametr&#367;
The imported param DB contains entries already present in active param DB.	Importovan&#225; DB parametr&#367; obsahuje polo&#382;ky ji&#382; dostupn&#233; v aktivn&#237; DB.
Shall existing entries be preserved (Yes) or be overriden by the imported entries (No)?	Maj&#237; b&#253;t existuj&#237;c&#237; polo&#382;ky b&#253;t chr&#225;n&#283;n&#253; (Ano) nebo p&#345;eps&#225;ny importovan&#253;mi polo&#382;kami (Ne)?
Select file to display in 'File Open' dialog	Zvolit soubor k zobrazen&#237; file v 'Otev&#345;&#237;t sobour' nab&#237;dce.
Crop Mode	M&#243;d zast&#345;ih&#225;v&#225;n&#237;
Free	Volno
Fixed size...	Pevn&#225; velikost...
Set Fixed Crop Size	Nastavit pevnou velikost zast&#345;i&#382;en&#237;
Width	&#352;&#237;&#345;ka
Height	V&#253;&#353;ka
Pixels	Bod&#367;
Screen Pixels	Obrazovkov&#253;ch bod&#367;
Image Pixels	Obr&#225;zkov&#253;ch bod&#367;
Set modification date	Nastavit datum modifikace
to current date	na dne&#353;n&#237; datum
to EXIF date	na EXIF datum
Mark image for toggling. Use %s to toggle between marked and current image	Ozna&#269;it obr&#225;zek k &#250;prav&#225;m. %s p&#345;epnout mezi ozna&#269;en&#253;m a aktu&#225;ln&#237;m obr&#225;zkem.
Saturation	Nasycen&#237;
Unsharp mask...	Rozost&#345;it masku
Apply Unsharp Mask	Aplikovat rozost&#345;enou masku
Radius	Polom&#283;r
Amount	Rozsah
Threshold	Bod zlomu
Apply	Pou&#382;&#237;t
Cancel	Zru&#353;it
Keep processing parameters between images	Zachovat parametry &#250;prav mezi obr&#225;zky
Show histogram	Zobrazit histogram
Hide histogram	Skr&#253;t histogram
Crop Selection Lossless...	Zast&#345;ihnou v&#253;b&#283;r bezeztr&#225;tov&#283;
Save cropped image	Ulo&#382;it zast&#345;i&#382;en&#253; obr&#225;zek
Rotate image by user-defined angle	Oto&#269;it obr&#225;zek o u&#382;ivatelem zadan&#253; &#250;hel
Rotate Image	Oto&#269;it obr&#225;zek
Show grid lines	Uk&#225;zat &#269;&#225;ry m&#345;&#237;&#382;ky
Auto crop rotated image (avoids black border)	Automatick&#233; ost&#345;i&#382;en&#237; oto&#269;en&#233;ho obr&#225;zku (vylou&#269;en&#237; &#269;ern&#233;ho pozad&#237;)
Align image to horizontal or vertical line	Zarovnat obr&#225;zek k vodorovn&#233; nebo svisl&#233; lince
Use the mouse to draw a line that shall be horizontal or vertical.	U&#382;&#237;t my&#353; ke kreslen&#237; linky pro horizont&#225;ln&#237; nebo vertik&#225;ln&#237;mu zarovn&#225;n&#237;.
Rotate the image by dragging with the mouse.	Oto&#269;it obr&#225;zek pomoc&#237; ta&#382;en&#237; my&#353;&#237;.
The operation failed because not enough memory is available!	Operace selhala pro nedostatek pam&#283;ti k proveden&#237;!
to EXIF date (all files in folder)	EXIF datum (v&#353;echny soubory ve slo&#382;ce)
Number of JPEG files in folder: %d	Po&#269;et JPEG soubor&#367; ve slo&#382;ce: %d
EXIF date successfully set on %d images, failed on %d images	EXIF datum &#250;sp&#283;&#353;n&#283; nastaven u %d obr&#225;zk&#367;, selhal u %d obr&#225;zk&#367;
Reason: Not enough memory available	D&#367;vod: Nen&#237; dostupn&#225; dostate&#269;n&#225; pam&#283;&#357;
Transform image	Transformovat obraz
Rotate...	Rotovat...
Mirror horizontally	Zrcadlit vodorovn&#283;
Mirror vertically	Zrcadlit svisle
Random	N&#225;hodn&#283;
Zoom mode (drag mouse to zoom)	Zm&#283;na rozli&#353;en&#237; (t&#225;hnout my&#353;&#237; ke zm&#283;n&#283;) 
Correct converging lines (perspective correction)	Korekce konvergujic&#237;ch &#269;ar (pespektivn&#237; korekce)
Perspective Correction	Perspektivn&#237; korekce
Perspective correction...	Perspektivn&#237; korekce...
Auto crop corrected image (avoids black border)	Korigovat obraz automatick&#253;m ost&#345;&#237;&#382;en&#237;m (zabr&#225;nit &#269;ern&#233;mu pozad&#237;)
Click and drag the mouse vertically to correct image tilt.	Kliknout a t&#225;hnout my&#353;&#237; vertik&#225;ln&#283; pro korekci n&#225;klonu obrazu. 
Drag at the left or right border for asymmetric correction.	T&#225;hnout my&#353;&#237; na lev&#233;m nebo prav&#233;m pozad&#237; pro nesymetrickou korekci. 
Fit window to image	Upnout okno k obrazu
Keep aspect ratio on crop	Dr&#382;et pom&#283;r stran p&#345;i zast&#345;i&#382;en&#237;
Lossless JPEG transformations	Bezeztr&#225;tov&#233; JPEG transformace
Performing the lossless transformation failed!	Proveden&#237; bezeztr&#225;tov&#233; transformace selhalo!
Image width and height must be dividable by the JPEG block size (8 or 16) for lossless transformations!	&#352;&#237;&#345;ka i v&#253;&#353;ka obr&#225;zku mus&#237; b&#253;t d&#283;liteln&#225; rozm&#283;rem JPEG bloku (8 nebo 16) pro bezeztr&#225;tov&#233; transformace! 
Reading the JPEG file from disk failed	Chyba &#269;ten&#237; JPEG souboru z disku!
Writing the resulting JPEG file to disk failed	Chyba z&#225;pisu v&#253;sledn&#233;ho JPEG souboru na disk!
Performing the transformation failed	Chyba p&#345;i prov&#225;d&#283;n&#237; transformace!
The transformation can be applied if the image is trimmed to the next matching size but this will remove some border pixels.	Transformace mu&#382;e b&#253;t provedena jen s ost&#345;i&#382;en&#237;m obr&#225;zku na nejbli&#382;&#353;&#237; vhodn&#253; rozm&#283;r, to zp&#367;sob&#237; odstran&#283;n&#237; n&#283;kter&#253;ch bod&#367; na kraj&#237;ch. 
Trim the image and apply transformation? Trimming cannot be undone!	Ost&#345;ihnou obr&#225;zek a prov&#233;st transformaci? Ost&#345;i&#382;en&#237; nelze vr&#225;tit!
Note: Set the key 'TrimWithoutPromptLosslessJPEG=true' in the INI file to always trim without showing this message.	Pozn.:Nastaven&#237;m kl&#237;&#269;e 'TrimWithoutPromptLosslessJPEG=true' v INI souboru lze ost&#345;ihovat v&#353;e bez t&#233;to zpr&#225;vy.
Transition Effect	P&#345;echodov&#253; efekt	
None	&#381;&#225;dn&#253;
Blend	M&#237;ch&#225;n&#237;
Slide from right	Posun zprava	
Slide from left	Posun zleva 
Slide from top	Posun zhora
Slide from bottom	Posun zdola
Roll from right	Rolovat zprava
Roll from left	Rolovat zleve
Roll from top	Rolovat zhora
Roll from bottom	Rolovat zdola
Scroll from right	Odrolovat zprava
Scroll from left	Odrolovat zleva
Scroll from top	Odrolovat zhora
Scroll from bottom	Odrolovat zdola
Transition Speed	Rychlost p&#345;echody
Very fast	Velmi rychle
Fast	Rychle
Normal	Norm&#225;ln&#353;
Slow	Pomalu
Very slow	Velmi pomalu
Error	Chyba
Warning	Varov&#225;n&#237;
Error while writing the following registry key:	Chybe b&#283;hem z&#225;pisu n&#225;sleduj&#237;c&#237;ho kl&#237;&#269;e registru:
Set as default viewer...	Nastavit jako v&#253;choz&#237; prohl&#237;&#382;e&#269;...
Set JPEGView as default image viewer	Nastavit JPEGView jako v&#253;choz&#237; prohl&#237;&#382;e&#269;
JPEGView is registered as default viewer for the selected file formats.	JPEGView je nastaven jako v&#253;choz&#237; prohl&#237;&#382;e&#269; pro vybran&#233; souborov&#233; form&#225;ty.
Registration applies to the current user only.	Registrace plat&#237; pro pr&#225;v&#283; p&#345;ihl&#225;&#353;en&#233;ho u&#382;ivatele
Extension	P&#345;&#237;pona
File type	Typ souboru
The following file extensions cannot be unregistered because they have been registered in the 'local machine' registry area.	N&#225;sleduj&#237;c&#237; p&#345;&#237;pony sobor&#367; nemohou b&#253;t odregistrov&#225;ny proto&#382;e byly registrov&#225;ny v 'm&#237;stn&#237;m po&#269;&#237;ta&#269;i' registru.
Registering or unregistering file extensions in this registry area requires administration privileges and cannot be done in JPEGView.	Registrace a odregistrace p&#345;&#237;pon soubor&#367; v registru vy&#382;aduje administ&#225;torsk&#225; pr&#225;va a nem&#367;&#382;e b&#253;t provedena v JPEGView.
Press 'OK' to continue with registration or 'Cancel' to not modify any registrations.	Zvolet 'OK' pro pokra&#269;ov&#225;n&#237; registrace nebo 'Zru&#353;it' ke zm&#283;n&#283; registrace.
Unregistering not possible	Odregistrace nen&#237; mo&#382;n&#225;.
%s images	%s obr&#225;zky
%s images (processed by Window Imaging Component - WIC)	%s obr&#225;zky (zpracov&#225;ny Window Imaging Component - WIC)
%s camera raw images (embedded JPEGs only)	%s zrojov&#233; soubory z kamery (pouze zapouzd&#345;en&#253; JPEG)
The following image extensions are protected by the operating system.	N&#225;sleduj&#237;c&#237; p&#345;&#237;pony obr&#225;zk&#367; jsou chr&#225;n&#283;ny opera&#269;n&#237;m syst&#233;mem.
JPEGView can try to remove the restrictions automatically.	JPEGView m&#367;&#382;e zkusit odstranit omezen&#237; automaticky.
However this will fail if the current user has no administration privileges.	A&#269;koliv toto sel&#382;e pokud u&#382;ivatel nem&#225; pr&#225;va administr&#225;tora.
Insufficient rights to remove the restrictions. Continue?	Nedostate&#269;n&#225; pr&#225;va k odstran&#283;n&#237; omezen&#237;. Pokra&#269;ovat?
No image loaded!	Obr&#225;zek nena&#269;ten!
Right mouse button: Context menu	Prav&#233; tla&#269;&#237;tko my&#353;i: Kontextov&#233; menu

</file>

<file path=JPEGViewPortable/App/JPEGView/strings_de.txt>&#65279;// This file must be encoded with UTF-8 (e.g. with Windows Notepad)
// Filename is 'strings_%languagecode%.txt' where %languagecode% is the ISO 639 language code e.g. 'fr' for French
// Format is: English string<tab>Translated string<newline>
Contrast	Kontrast
Brightness	Helligkeit
Sharpen	Sch&#228;rfen
Lighten Shadows	Schatten aufhellen
Darken Highlights	Lichter abdunkeln
Deep Shadows	Tiefschatten
Color Correction	Farbkorrektur
Contrast Correction	Kontrastkorrektur
Parameter DB:	Parameter-DB:
Save to	Speichern
Remove from	Entfernen
Rename:	Umbenennen:
No file or folder name was provided as command line parameter!	Es wurde kein Datei- oder Ordnername als Kommandozeilenparameter angegeben!
To use JPEGView, associate JPG, JPEG and BMP files with JPEGView.	Um JPEGView zu verwenden, m&#252;ssen die Dateitypen JPG, JPEG und BMP mit JPEGView verkn&#252;pft werden.
Press ESC to exit...	ESC dr&#252;cken zum Beenden...
The file '%s' could not be read!	Die Datei '%s' kann nicht gelesen werden!
The file '%s' does not contain a list of file names!	Die Datei '%s' enth&#228;lt keine Liste von Dateinamen!
The directory '%s' does not contain any image files!	Der Ordner '%s' enth&#228;lt keine Bilddateien!
Press any key to search the subdirectories for image files.	Bitte eine Taste dr&#252;cken, um in Unterordnern nach Bilddateien zu suchen.
JPEGView Help	JPEGView-Hilfe
Current image	Aktuelles Bild
Close help text display / Close JPEGView	Hilfetextanzeige schliessen / JPEGView beenden
Show/hide this help text	Hilfetext anzeigen / schliessen
Show/hide picture information (EXIF data)	Bild-Informationen anzeigen (EXIF Daten)
Show/hide file name	Dateiname anzeigen / nicht anzeigen
Enable/disable high quality resampling	Hochwertiges Resampling einschalten/ausschalten
Enable/disable keeping of geometry related (zoom/pan/rotation)	Geometrieparameter (Zoom/Pan/Drehung) und Bildbearbeitungsparameter
and image processing (brightness/contrast/sharpen) parameters between images	(Helligkeit/Kontrast/usw) beim Bildwechsel beibehalten/zur&#252;cksetzen.
Enable/disable automatic contrast correction (histogram equalization)	Automatische Kontrastkorrektur einschalten / ausschalten (Histogrammequalisierung)
Apply auto contrast correction using only visible section of image	Auto-Kontrastkorrektur nur auf sichtbaren Bildausschnitt anwenden
Enable/disable automatic density correction (local brightness correction)	Automatische Helligkeitskorrektur ein- / ausschalten (LDC)
Increase/decrease lightening of shadows (LDC must be on)	Schatten st&#228;rker/schw&#228;cher aufhellen (LDC muss eingeschaltet sein)
Increase/decrease darkening of highlights (LDC must be on)	Lichter st&#228;rker/schw&#228;cher abdunkeln (LDC muss eingeschaltet sein)
Loop through files in current folder	Alle Dateien im aktuellen Ordner anzeigen
Loop through files in current directory and all subfolders	Alle Dateien im aktuellen Ordner und allen Unterordnern anzeigen
Loop through files in current directory and all sibling folders (folders on same level)	Alle Dateien im aktuellen Ordner und in Ordnern auf derselben Ebene anzeigen
Maximize/restore to/from virtual desktop (only for multi-monitor systems)	Anzeige auf alle Bildschirme ausdehnen / Ursprungsgr&#246;sse wiederherstellen
Copy screen to clipboard/ Copy processed full size image to clipboard	Bildschirmbild in Zwischenablage kopieren/ Bearbeitetes Bild in Originalgr&#246;sse kopieren
Open new image or slideshow file	Neues Bild, Ordner oder Bildliste f&#252;r Diaschau &#246;ffnen
Save processed image to JPEG file (original size)	Bearbeitetes Bild als JPEG-Datei speichern (Originalgr&#246;sse)
Save (%s)/ delete (%s) image processing parameters in/from parameter DB	Speichern (%s) der Bildparameter in die Parameter-DB, bzw. L&#246;schen (%s) der Parameter
Sort images by creation date, resp. modification date, resp. file name	Bilder nach Erstellungsdatum, &#196;nderungsdatum oder Dateinamen sortieren
Goto previous image	Voriges Bild anzeigen
Goto next image	N&#228;chstes Bild anzeigen
PgUp or Left	PgUp oder Pfeil links
PgDn or Right	PgDn oder Pfeil rechts
Goto first/last image of current folder (using sort order as defined)	Gehe zum ersten/letzten Bild im aktuellen Ordner (gem&#228;ss definierter Sortierreihenfolge)
Increase/decrease brightness	Helligkeit erh&#246;hen/verringern
Increase/decrease contrast	Kontrast erh&#246;hen/verringern
Increase/decrease sharpness	Sch&#228;rfe erh&#246;hen/verringern
Increase/decrease auto color cast correction amount	Farbkorrekturst&#228;rke erh&#246;hen/verringern
Increase/decrease auto contrast correction amount	Kontrastkorrekturst&#228;rke erh&#246;hen/verringern
Enable/disable landscape picture enhancement mode	Modus zur Optimierung von Landschaftsaufnahmen einschalten/ausschalten
Slide show with timeout of n seconds (ESC to stop)	Diaschau mit Intervall von n Sekunden (ESC Taste stoppt Diaschau)
Set timeout to n/10 sec, respectively n/100 sec (Ctrl+Shift)	Intervall auf n/10 Sekunden, bzw. n/100 Sekunden (Ctrl+Shift) verk&#252;rzen
Rotate image and fit to screen	Bild drehen und an Bildschirm anpassen
Fit image to screen	Bildgr&#246;sse an Bildschirm anpassen
Zoom 1:1 (100 %)	Zoom 1:1 (100 %)
Zoom in (%s)/Zoom out (%s)	Bild vergr&#246;ssern (%s)/verkleinern (%s)
Zoom in/out image	Bild vergr&#246;ssern/verkleinern (Zoom)
Pan image	Bildausschnitt verschieben (Pan)
Crop image	Bildausschnitt freistellen (Crop)
Next image	N&#228;chstes Bild anzeigen
Previous image	Voriges Bild anzeigen
up/down	Pfeil oben/unten
Mouse wheel	Mausrad
Left mouse & drag	Linke Maustaste & ziehen
Ctrl + Left mouse	Ctrl + Linke Maustaste
Forward mouse button	Vorw&#228;rts Maustaste
Back mouse button	Zur&#252;ck Maustaste
Delete current file on disk permanently	Aktuelle Bilddatei endg&#252;ltig l&#246;schen
Rotate current file on disk lossless by 90 deg (W/H must be multiple of 16)	Aktuelle Bilddatei verlustfrei um 90 Grad drehen (B/H muss durch 16 teilbar sein)
Rotate current file on disk lossless by 270 deg (W/H must be multiple of 16)	Aktuelle Bilddatei verlustfrei um 270 Grad drehen (B/H muss durch 16 teilbar sein)
The file is read-only!	Die Datei ist schreibgesch&#252;tzt!
Can't rename file	Datei kann nicht umbenannt werden
New name contains backslash character!	Der neue Dateiname darf kein Backslashzeichen (\) enthalten!
Renaming file failed!	Datei umbenennen fehlgeschlagen!
Reason: 	Ursache: 
on	ein
off	aus
Do you really want to save the following parameters as default to the INI file	Sollen diese Parameter wirklich als Standardparameter in der INI-Datei gespeichert werden
Auto contrast and color correction: 	Automatische Kontrast- und Farbkorrektur: 
Local density correction: 	Lokale Helligkeitskorrektur: 
Order files by: 	Dateien sortieren nach: 
Creation date/time	Erstellungsdatum
Last modification date/time	&#196;nderungsdatum
File name	Dateiname
These values will override the values from the INI file located in the program folder of JPEGView!	Diese Werte &#252;berschreiben die Werte aus der INI-Datei im Programmordner von JPEGView!
Confirm save default parameters	Standardparameter wirklich speichern?
Images	Bilddateien
All Files	Alle Dateien
Parameter DB file '%s' could not be opened!	Parameter-DB Datei '%s' kann nicht ge&#246;ffnet werden!
Parameter DB file '%s' is not valid (invalid header)!	Parameter-DB Datei '%s' ist ung&#252;ltig (ung&#252;ltiger Header)!
Cannot write to parameter DB file '%s'!	In die Parameter-DB Datei '%s' kann nicht geschrieben werden!
Cannot read from parameter DB file '%s'!	Von der Parameter-DB Datei '%s' kann nicht gelesen werden!
Cannot read parameter DB file '%s' because it is too large!	Die Parameter-DB Datei '%s' kann nicht gelesen werden weil sie zu gross ist!
The parameter DB file '%s' has been created by a newer version of JPEGView!	Die Parameter-DB Datei '%s' wurde von einer neueren Version von JPEGView erzeugt!
The old parameter DB file '%s' could not be renamed during conversion to new format!	Die alte Parameter-DB Datei '%s' konnte w&#228;hrend der Konvertierung ins neue Format nicht umbenannt werden!
Parameter DB error	Parameter-DB Fehler
Error saving file	Fehler beim Speichern
Error writing file to disk!	Die Datei kann nicht geschrieben werden!
Confirm	Best&#228;tigung
Do you really want to permanently delete the file %filename%?	Soll die Datei %filename% wirklich permanent gel&#246;scht werden?
Rotate the following file lossless by 90 deg?\n%filename%	Folgende Datei verlustfrei um 90 Grad drehen?\n%filename%
Rotate the following file lossless by 270 deg?\n%filename%	Folgende Datei verlustfrei um 270 Grad drehen?\n%filename%
Open image...	Bilddatei &#246;ffnen...
Save processed image...	Bearbeitetes Bild speichern...
Reload image	Bild neu laden
Copy to clipboard	In Zwischenablage kopieren
Copy original size image	Bild in Originalgr&#246;sse kopieren
Paste from clipboard	Aus Zwischenablage einf&#252;gen
Batch rename/copy...	Bildserie umbenennen/kopieren...
Show picture info (EXIF)	Bild-Info (EXIF) anzeigen
Show filename	Dateiname anzeigen
Navigation	Navigation
Loop folder	Ordner anzeigen
Loop recursively	Ordner mit Unterordnern anzeigen
Loop siblings	Ordner gleicher Tiefe anzeigen
Display order	Bilder anzeigen sortiert nach
Modification date	&#196;nderungsdatum
Creation date	Erstellungsdatum
Play folder as slideshow/movie	Ordner als Diaschau/Film abspielen
Slideshow	Diaschau
Movie	Film
Waiting time	Wartezeit
Stop slide show/movie	Diaschau/Film stoppen
Rotate +90	Drehen +90
Rotate -90	Drehen -90
Rotate 180	Drehen 180
Auto correction	Auto-Korrektur
Local density correction	Lokale Helligkeitskorrektur
Keep parameters	Parameter beibehalten
Set current parameters as default values...	Aktuelle Parameter als Standardwerte setzen...
Save parameters to DB	In Parameter-DB speichern
Clear parameters from DB	Aus Parameter-DB l&#246;schen
Zoom	Zoom
Fit to screen	Bildschirmgr&#246;sse
Fill with crop	Bildschirmgr&#246;sse (randlos)
Span all screens	Alle Bildschirme
Auto zoom mode	Auto-Zoom Modus
Fit to screen (no zoom)	Bildschirmgr&#246;sse (nie zoomen)
Fill with crop (no zoom)	Bildschirmgr&#246;sse (randlos, nie zoomen)
Exit	Beenden
Cyan-Red	Cyan-Rot
Magenta-Green	Magenta-Gr&#252;n
Yellow-Blue	Gelb-Blau
C - R	C - R
M - G	M - G
Y - B	Y - B
Batch rename/copy of files	Bildserie umbenennen/kopieren
Image files in folder	Bilddateien im Ordner
Placeholders:	Platzhalter:
Number (consecutively numbered)	Zahl (fortlaufend nummeriert)
Number with N digits	Zahl mit N Stellen
Extracted number from original file name	Zahl aus Originaldateiname
Original file name (with extension)	Originaldateiname (mit Erweiterung)
Original file name (without extension)	Originaldateiname (ohne Erweiterung)
Original file extension	Originaldateierweiterung
'My Pictures' folder	Ordner 'Eigene Bilder'
Day / Month / Year (as numbers)	Tag / Monat / Jahr (als Zahl)
Year short form (2 digits)	Jahr (Kurzform, 2 Ziffern)
Month / Short form (text)	Monat / Kurzform (Text)
Target folders that are not yet existing are created as needed.	Zielordner werden erstellt, falls sie noch nicht existieren.
Date placeholders use the modification date of the image.	Datumsplatzhalter verwenden das &#196;nderungsdatum der Bilder.
Rename/copy images to:	Bilder umbenennen/kopieren nach:
Rename	Umbenennen
Preview	Vorschau
Save as template	Als Vorlage speichern
Close	Schliessen
Old name	Alter Name
Date	Datum
New name (>> : file gets copied)	Neuer Name (>> : Datei wird kopiert)
Select all	Alle ausw&#228;hlen
Select none	Auswahl l&#246;schen
The file '%s' could not be %s.	Die Datei '%s' konnte nicht %s werden.
copied	kopiert
renamed	umbenannt
Continue rename/copy?	Umbenennen/Kopieren fortsetzen?
Error during rename/copy	Fehler beim Umbenennen/Kopieren
%d file(s) renamed, %d file(s) copied, %d folder(s) created	%d Datei(en) umbenannt, %d Datei(en) kopiert, %d Ordner erstellt
Crop Selection	Auswahl freistellen
Copy Selection to Clipboard	Auswahl in Zwischenablage kopieren
Zoom to Selection	Auf Auswahl einzoomen
Pasting image from clipboard failed!	Bild aus Zwischenablage kann nicht eingef&#252;gt werden!
Image width:	Bildbreite:
Image height:	Bildh&#246;he:
Acquisition date:	Aufnahmedatum:
Camera model:	Kameramodell:
Exposure time (s):	Belichtungszeit (s):
Exposure bias (EV):	Belichtungskorrektur (EV):
Flash fired:	Blitz:
Focal length (mm):	Brennweite (mm):
F-Number:	F-Nummer:
ISO Speed:	ISO-Wert:
Modification date:	&#196;nderungsdatum:
yes	ja
no	nein
Show navigation panel	Navigationsleiste anzeigen
Show/hide navigation panel	Navigationsleiste anzeigen/nicht anzeigen
About JPEGView...	&#220;ber JPEGView...
About JPEGView (64 bit version)...	&#220;ber JPEGView (64 Bit-Version)...
SIMD mode used:	Verwendeter SIMD Modus:
Number of CPU cores used:	Verwendete CPU Kerne:
Licensed under the GNU general public license (GPL), see readme file for details:	Lizenz: GNU General Public License (GPL), f&#252;r weitere Informationen siehe:
Project home page:	Projekt Home Page:
Show first image in folder	Erstes Bild im Ordner anzeigen
Show previous image	Vorheriges Bild anzeigen
Show next image	N&#228;chstes Bild anzeigen
Show last image in folder	Letztes Bild im Ordner anzeigen
Rotate image 90 deg clockwise	Bild im Uhrzeigersinn drehen
Rotate image 90 deg counter-clockwise	Bild gegen den Uhrzeigersinn drehen
Landscape picture enhancement mode	Modus f&#252;r Landschaftsbilder
Display image (EXIF) information	Bildinfo (EXIF) anzeigen
Actual size of image	Tats&#228;chliche Bildgr&#246;sse
Toggle between screens (only for multi-monitor systems)	Umschalten zwischen Bildschirmen
Enable/disable full screen mode	Vollbildmodus einschalten/ausschalten
Full screen mode	Vollbildmodus
Window mode	Fenstermodus
Save as (in screen size/resolution)	Speichern unter (in Bildschirmgr&#246;sse und -aufl&#246;sung)
Save processed image to JPEG file (screen size)	Bearbeitetes Bild als JPEG-Datei speichern (Bildschirmgr&#246;sse)
Settings/Admin	Einstellungen/Administration
Edit global settings...	Globale Einstellungen editieren...
Edit user settings...	Benutzereinstellungen editieren...
Backup parameter DB...	Parameter-DB sichern...
Restore parameter DB...	Parameter-DB wiederherstellen...
No user INI file exits yet. Create user INI file from INI file template?	Es existiert noch keine INI-Datei f&#252;r den Benutzer. INI-Datei aus Vorlage erstellen?
Copying parameter DB to file '%s' failed. Reason: %s	Kopieren der Parameter-DB in die Datei %s fehlgeschlagen! Grund: %s
Select parameter DB to restore	Parameter-DB f&#252;r Wiederherstellung ausw&#228;hlen
Conflicting entries in Param DB	Konflikt beim Importieren in Parameter-DB
The imported param DB contains entries already present in active param DB.	Die importierte Parameter-DB enth&#228;lt Eintr&#228;ge, welche bereits in der aktuellen DB enthalten sind.
Shall existing entries be preserved (Yes) or be overriden by the imported entries (No)?	Sollen existierende Eintr&#228;ge erhalten werden (Ja) oder sollen sie von den importierten Eintr&#228;gen &#252;berschrieben werden (Nein)?
Select file to display in 'File Open' dialog	Bilddatei ausw&#228;hlen im "Datei &#246;ffnen" Dialog
Crop Mode	Freistellen Modus
Free	Frei
Fixed size...	Feste Gr&#246;sse...
Set Fixed Crop Size	Feste Gr&#246;sse f&#252;r Freistellen setzen
Width	Breite
Height	H&#246;he
Pixels	Pixel
Screen Pixels	Bildschirm-Pixel
Image Pixels	Originalbild-Pixel
Set modification date	&#196;nderungsdatum setzen
to current date	auf aktuelles Datum
to EXIF date	auf EXIF Datum
Mark image for toggling. Use %s to toggle between marked and current image	Bild markieren f&#252;r Umschalten. %s schaltet auf markiertes Bild um
Saturation	S&#228;ttigung
Unsharp mask...	Unscharf maskieren...
Apply Unsharp Mask	Unscharf maskieren anwenden
Radius	Radius
Amount	St&#228;rke
Threshold	Schwellwert
Apply	Anwenden
Cancel	Abbrechen
Keep processing parameters between images	Eingestellte Parameter bei Bildwechsel beibehalten
Show histogram	Histogramm anzeigen
Hide histogram	Histogramm ausblenden
Crop Selection Lossless...	Auswahl verlustlos freistellen...
Save cropped image	Freigestelltes Bild speichern
Rotate image by user-defined angle	Bild um benutzerdefinierten Winkel drehen
Rotate Image	Bild drehen
Show grid lines	Gitterlinien anzeigen
Auto crop rotated image (avoids black border)	Gedrehtes Bild freistellen (verhindert schwarzen Rahmen)
Align image to horizontal or vertical line	Bild an horizontaler oder vertikaler Linie ausrichten
Use the mouse to draw a line that shall be horizontal or vertical.	Benutzen Sie die Maus, um eine Linie zu zeichnen, welche horizontal oder vertikal ausgerichtet sein soll.
Rotate the image by dragging with the mouse.	Drehen Sie das Bild durch Klicken und Ziehen mit der Maus.
The operation failed because not enough memory is available!	Die Operation ist fehlgeschlagen, da nicht genug Speicher verf&#252;gbar ist!
to EXIF date (all files in folder)	auf EXIF-Datum (alle Dateien im Ordner)
Number of JPEG files in folder: %d	Anzahl JPEG Bilder im Ordner: %d
EXIF date successfully set on %d images, failed on %d images	EXIF-Datum erfolgreich gesetzt auf %d Bildern, fehlgeschlagen auf %d Bildern
Reason: Not enough memory available	Ursache: Nicht genug Speicher verf&#252;gbar
Transform image	Bild transformieren
Rotate...	Drehen...
Mirror horizontally	Horizontal spiegeln
Mirror vertically	Vertikal spiegeln
Random	Zuf&#228;llig
Zoom mode (drag mouse to zoom)	Zoom-Modus (Zoomen mittels Maus ziehen)
Correct converging lines (perspective correction)	St&#252;rzende Linien korrigieren (Perspektiven-Korrektur)
Perspective Correction	Perspektiven-Korrektur
Perspective correction...	Perspektiven-Korrektur...
Auto crop corrected image (avoids black border)	Korrigiertes Bild freistellen (verhindert schwarzen Rahmen)
Click and drag the mouse vertically to correct image tilt.	Klicken und ziehen Sie die Maus vertikal um die Bildneigung zu &#228;ndern.
Drag at the left or right border for asymmetric correction.	Ziehen Sie am rechten oder linken Rand f&#252;r asymmetrische Korrektur.
Fit window to image	Fenstergr&#246;sse an Bild anpassen
Keep aspect ratio on crop	Seitenverh&#228;ltnis beim Freistellen beibehalten
Lossless JPEG transformations	Verlustfreie JPEG-Transformationen
Performing the lossless transformation failed!	Verlustfreie Transformation fehlgeschlagen!
Image width and height must be dividable by the JPEG block size (8 or 16) for lossless transformations!	Bildbreite und -h&#246;he muss f&#252;r verlustfreie JPEG-Transformationen durch die JPEG Blockgr&#246;sse (8 oder 16) teilbar sein!
Reading the JPEG file from disk failed	JPEG-Datei konnte nicht gelesen werden
Writing the resulting JPEG file to disk failed	Resultierende JPEG-Datei konnte nicht geschrieben werden
Performing the transformation failed	Die Ausf&#252;hrung der Transformation ist fehlgeschlagen
The transformation can be applied if the image is trimmed to the next matching size but this will remove some border pixels.	Die Transformation erfordert, dass Bildbreite und -h&#246;he durch 8 oder 16 (jeweilige Blockgr&#246;&#223;e) teilbar sind, daher muss das Bild um einige Randpixel beschnitten werden.
Trim the image and apply transformation? Trimming cannot be undone!	Bildr&#228;nder beschneiden und Transformation anwenden? Dies kann nicht r&#252;ckg&#228;ngig gemacht werden!
Note: Set the key 'TrimWithoutPromptLosslessJPEG=true' in the INI file to always trim without showing this message.	Hinweis: Der Schl&#252;ssel 'TrimWithoutPromptLosslessJPEG=true' in der INI-Datei bewirkt, dass das Bild immer beschnitten wird, ohne diese Meldung anzuzeigen.
Transition Effect	&#220;bergangseffekt
None	Keiner
Blend	&#220;berblenden
Slide from right	Rutschen von rechts
Slide from left	Rutschen von links
Slide from top	Rutschen von oben
Slide from bottom	Rutschen von unten
Roll from right	Rollen von rechts
Roll from left	Rollen von links
Roll from top	Rollen von oben
Roll from bottom	Rollen von unten
Scroll from right	Schieben von rechts
Scroll from left	Schieben von links
Scroll from top	Schieben von oben
Scroll from bottom	Schieben von unten
Transition Speed	&#220;bergangsgeschwindigkeit
Very fast	Sehr schnell
Fast	Schnell
Normal	Normal
Slow	Langsam
Very slow	Sehr langsam
Error	Fehler
Warning	Warnung
Error while writing the following registry key:	Fehler beim Schreiben des Registry-Schl&#252;ssels:
Set as default viewer...	Als Standard-Bildbetrachter festlegen...
Set JPEGView as default image viewer	JPEGView als Standard-Bildbetrachter festlegen
JPEGView is registered as default viewer for the selected file formats.	JPEGView ist als Standard-Bildbetrachter f&#252;r die folgenden Dateiformate festgelegt.
Registration applies to the current user only.	Die Registrierung gilt nur f&#252;r den aktuellen Benutzer!
Extension	Erweiterung
File type	Dateityp
The following file extensions cannot be unregistered because they have been registered in the 'local machine' registry area.	Die folgenden Dateierweiterungen k&#246;nnen nicht de-registriert werden, da sie im 'local machine' Registryzweig registriert wurden.
Registering or unregistering file extensions in this registry area requires administration privileges and cannot be done in JPEGView.	Registrieren/de-registrieren von Dateierweiterungen in diesem Registryzweig erfordert Administratorrechte und kann nicht in JPEGView gemacht werden.
Press 'OK' to continue with registration or 'Cancel' to not modify any registrations.	Dr&#252;cken Sie 'OK' um fortzufahren oder 'Abbrechen' um keine Registrierungen zu &#228;ndern.
Unregistering not possible	De-registrierung nicht m&#246;glich
%s images	%s Bilder
%s images (processed by Window Imaging Component - WIC)	%s Bilder (ge&#246;ffnet mit Windows Imaging Component - WIC)
%s camera raw images (embedded JPEGs only)	%s Kamera-Rohbilder (nur eingebettete JPEG Bilder)
The following image extensions are protected by the operating system.	Die folgenden Dateiendungen sind durch das Betriebssystem gesch&#252;tzt.
Insufficient rights to change the privilege (DACL) on the registry entry. Continue?	Ungen&#252;gende Rechte um die Berechtigung (DACL) des Registryeintrags zu &#228;ndern. Fortfahren?
No image loaded!	Kein Bild geladen!
Right mouse button: Context menu	Rechte Maustaste: Kontextmen&#252;
Windows 8 blocks JPEGView from changing the default program for these file endings.	Windows 8 gestattet nicht, dass JPEGView das Standardprogramm f&#252;r diese Dateierweiterungen &#228;ndert.
Use the 'Default Programs' configuration dialog from the operating system instead.	Benutzen Sie stattdessen den 'Standardprogramme' Konfigurationsdialog des Betriebssystems.
Alternatively, right click an image file of the given type in Windows Explorer and select 'Open with... > Choose default program'	Alternativ k&#246;nnen Sie auf eine Bilddatei des entsprechenden Typs im Windows Explorer rechtsklicken und '&#214;ffnen mit... > Standardprogramm festlegen' anw&#228;hlen.
User commands	Benutzerkommandos
Open image with	Bilddatei &#246;ffnen mit
Manage 'Open image with' menu...	Men&#252; 'Bilddatei &#246;ffnen mit' verwalten...
Menu entries:	Men&#252;eintr&#228;ge:
Title:	Titel:
Application:	Anwendung:
Shortcut key:	Tastenk&#252;rzel:
Browse...	Ausw&#228;hlen...
New	Neu
Delete	L&#246;schen
Modifier keys:	Umschalttasten:
Known keys:	Bekannte Tasten:
Combine keys with '+'	Tasten mit '+' kombinieren
Example:	Beispiel:
Shortcut Help	Tastenk&#252;rzel
[new entry]	[neuer Eintrag]
Applications	Anwendungen
Select application	Anwendung ausw&#228;hlen
Save	Speichern
Edit	Editieren
Upcounting	Aufsteigend
Downcounting	Absteigend
File size	Dateigr&#246;sse
Do you really want to delete the current image file on disk?	Soll die aktuelle Bilddatei wirklich gel&#246;scht werden?
Delete image file	Bilddatei l&#246;schen
Change size...	Gr&#246;sse &#228;ndern...
Resize Image	Bildgr&#246;sse &#228;ndern
OK	OK
New size:	Neue Gr&#246;sse:
New width:	Neue Breite:
New height:	Neue H&#246;he:
Filter:	Filter:
Box	Box
Lanczos/Bicubic	Lanczos/Bikubisch
Sharpen low	Sch&#228;rfen (wenig)
Sharpen medium	Sch&#228;rfen (mittel)
The new size is too large - width or height is larger than 65535 or total number of pixels is too large!	Die neue Bildgr&#246;sse ist zu gross - Breite oder H&#246;he ist gr&#246;sser als 65535 oder die Gesamtzahl der Bildpunkte ist zu gross!
JPEGView is a lean, fast and highly configurable viewer/editor for JPEG, BMP, PNG, WEBP, TGA, GIF and TIFF images with a minimal GUI.	JPEGView ist ein schlanker, schneller und hochgradig konfigurierbarer Betrachter und Editor f&#252;r JPEG, BMP, PNG, WEBP, TGA, GIF und TIFF Bilder mit einer minimalistischen Benutzeroberfl&#228;che.
Hour / Minute (as numbers)	Stunde / Minute (als Zahl)
Set as desktop wallpaper	Desktop-Hintergrundbild setzen
Use original image	Originalbild verwenden
Use processed image as displayed	Bearbeitetes Bild wie angezeigt verwenden
Reset	Zur&#252;cksetzen
Print image...	Bild drucken...
Print Image	Bild drucken
Print	Drucken
Select Printer...	Drucker ausw&#228;hlen...
Printer:	Drucker:
Paper:	Papier:
Source:	Quelle:
Orientation:	Format:
Portrait	Hochformat
Landscape	Querformat
Size:	Gr&#246;sse:
Fit to paper	An Papier anpassen
cm	cm
Scaling mode:	Skalierungsmodus:
Printer driver	Druckertreiber
Alignment:	Ausrichtung:
Margins:	R&#228;nder:
Left	Links
Right	Rechts
Top	Oben
Bottom	Unten
Fill paper with crop	Papier f&#252;llen (mit Abschneiden)
Update user settings...	Benutzereinstellungen aktualisieren...
Update user settings with new settings from settings template file?	Benutzereinstellungen mit neuen Einstellungen aus der Vorlagendatei aktualisieren?
All existing user settings will be preserved.	Alle existierenden Benutzereinstellungen bleiben unver&#228;ndert erhalten.
Location:	Aufnahmeort:
Altitude (m):	H&#246;he (m):
</file>

<file path=JPEGViewPortable/App/JPEGView/strings_el.txt>&#65279;// This file must be encoded with UTF-8 (e.g. with Windows Notepad)
// Filename is 'strings_%languagecode%.txt' where %languagecode% is the ISO 639 language code e.g. 'fr' for French
// Format is: English string<tab>Translated string<newline>
Contrast	&#922;&#959;&#957;&#964;&#961;&#940;&#963;&#964;
Brightness	&#934;&#969;&#964;&#949;&#953;&#957;&#972;&#964;&#951;&#964;&#945;
Sharpen	&#908;&#958;&#965;&#957;&#963;&#951;
Lighten Shadows	&#934;&#969;&#964;&#949;&#953;&#957;&#959;&#943; &#967;&#945;&#956;&#951;&#955;&#959;&#943; &#964;&#972;&#957;&#959;&#953;
Darken Highlights	&#931;&#954;&#959;&#964;&#949;&#953;&#957;&#959;&#943; &#951;&#968;&#951;&#955;&#959;&#943; &#964;&#972;&#957;&#959;&#953;
Deep Shadows	&#914;&#945;&#952;&#953;&#941;&#962; &#963;&#954;&#953;&#941;&#962;
Color Correction	&#916;&#953;&#972;&#961;&#952;&#969;&#963;&#951; &#967;&#961;&#974;&#956;&#945;&#964;&#959;&#962;
Contrast Correction	&#916;&#953;&#972;&#961;&#952;&#969;&#963;&#951; &#945;&#957;&#964;&#943;&#952;&#949;&#963;&#951;&#962;
Parameter DB:	Parameter DB:
Save to	&#913;&#960;&#959;&#952;&#942;&#954;&#949;&#965;&#963;&#951; &#963;&#949;
Remove from	&#913;&#960;&#959;&#956;&#940;&#954;&#961;&#965;&#957;&#963;&#951; &#945;&#960;&#972;
Rename:	&#924;&#949;&#964;&#959;&#957;&#972;&#956;&#945;&#963;&#949;:
No file or folder name was provided as command line parameter!	&#916;&#949;&#957; &#948;&#972;&#952;&#951;&#954;&#949; &#972;&#957;&#959;&#956;&#945; &#945;&#961;&#967;&#949;&#943;&#959;&#965; &#942; &#966;&#945;&#954;&#941;&#955;&#959;&#965; &#969;&#962; &#960;&#945;&#961;&#940;&#956;&#949;&#964;&#961;&#959;&#962; &#947;&#961;&#945;&#956;&#956;&#942;&#962; &#949;&#957;&#964;&#959;&#955;&#974;&#957;!
To use JPEGView, associate JPG, JPEG and BMP files with JPEGView.	&#915;&#953;&#945; &#957;&#945; &#967;&#961;&#951;&#963;&#953;&#956;&#959;&#960;&#959;&#953;&#942;&#963;&#949;&#953;&#962; &#964;&#959; JPEGView, &#963;&#965;&#963;&#967;&#941;&#964;&#953;&#963;&#949; &#945;&#961;&#967;&#949;&#943;&#945; JPG, JPEG und BMP &#956;&#949; &#964;&#959; JPEGView.
Press ESC to exit...	&#928;&#940;&#964;&#945; ESC &#947;&#953;&#945; &#941;&#958;&#959;&#948;&#959;...
The file '%s' could not be read!	&#932;&#959; &#945;&#961;&#967;&#949;&#943;&#959; '%s' &#948;&#949;&#957; &#948;&#953;&#945;&#946;&#940;&#963;&#964;&#951;&#954;&#949;!
The file '%s' does not contain a list of file names!	&#932;&#959; &#945;&#961;&#967;&#949;&#943;&#959; '%s' &#948;&#949;&#957; &#960;&#949;&#961;&#953;&#941;&#967;&#949;&#953; &#955;&#943;&#963;&#964;&#945; &#956;&#949; &#959;&#957;&#972;&#956;&#945;&#964;&#945; &#945;&#961;&#967;&#949;&#943;&#969;&#957;!
The directory '%s' does not contain any image files!	&#927; &#954;&#945;&#964;&#940;&#955;&#959;&#947;&#959;&#962; '%s' &#948;&#949;&#957; &#960;&#949;&#961;&#953;&#941;&#967;&#949;&#953; &#945;&#961;&#967;&#949;&#943;&#945; &#949;&#953;&#954;&#972;&#957;&#969;&#957;!
Press any key to search the subdirectories for image files.	&#928;&#940;&#964;&#945; &#972;&#960;&#959;&#953;&#959;&#948;&#942;&#960;&#959;&#964;&#949; &#954;&#959;&#965;&#956;&#960;&#943; &#947;&#953;&#945; &#941;&#961;&#949;&#965;&#957;&#945; &#965;&#960;&#959;&#966;&#945;&#954;&#941;&#955;&#969;&#957; &#947;&#953;&#945; &#945;&#961;&#967;&#949;&#943;&#945; &#949;&#953;&#954;&#972;&#957;&#969;&#957;.
JPEGView Help	&#914;&#959;&#942;&#952;&#949;&#953;&#945; &#947;&#953;&#945; &#964;&#959; JPEGView
Current image	&#928;&#945;&#961;&#959;&#973;&#963;&#945; &#949;&#953;&#954;&#972;&#957;&#945;
Close help text display / Close JPEGView	&#922;&#955;&#949;&#943;&#963;&#949; &#964;&#959; &#954;&#949;&#943;&#956;&#949;&#957;&#959; &#946;&#959;&#942;&#952;&#949;&#953;&#945;&#962; / &#922;&#955;&#949;&#943;&#963;&#949; &#964;&#959; JPEGView
Show/hide this help text	&#916;&#949;&#943;&#958;&#949;/&#945;&#960;&#972;&#954;&#961;&#965;&#968;&#949; &#945;&#965;&#964;&#972; &#964;&#959; &#954;&#949;&#943;&#956;&#949;&#957;&#959; &#946;&#959;&#942;&#952;&#949;&#953;&#945;&#962;
Show/hide picture information (EXIF data)	&#916;&#949;&#943;&#958;&#949;/&#945;&#960;&#972;&#954;&#961;&#965;&#968;&#949; &#960;&#955;&#951;&#961;&#959;&#966;&#959;&#961;&#943;&#949;&#962; &#949;&#953;&#954;&#972;&#957;&#945;&#962; (&#948;&#949;&#948;&#959;&#956;&#941;&#957;&#945; EXIF)
Show/hide file name	&#916;&#949;&#943;&#958;&#949;/&#945;&#960;&#972;&#954;&#961;&#965;&#968;&#949; &#972;&#957;&#959;&#956;&#945; &#945;&#961;&#967;&#949;&#943;&#959;&#965;
Enable/disable high quality resampling	&#913;&#960;/&#949;&#957;&#949;&#961;&#947;&#959;&#960;&#959;&#943;&#951;&#963;&#951; &#964;&#959;&#965; high quality resampling
Enable/disable keeping of geometry related (zoom/pan/rotation)	&#913;&#960;/&#949;&#957;&#949;&#961;&#947;&#959;&#960;&#959;&#943;&#951;&#963;&#951; &#947;&#949;&#969;&#956;&#949;&#964;&#961;&#953;&#954;&#974;&#957; &#960;&#945;&#961;&#945;&#956;&#941;&#964;&#961;&#969;&#957; (&#950;&#959;&#965;&#956;&#940;&#961;&#953;&#963;&#956;&#945;/&#960;&#945;&#957;&#940;&#961;&#953;&#963;&#956;&#945;/&#960;&#949;&#961;&#953;&#963;&#964;&#961;&#959;&#966;&#942;)
and image processing (brightness/contrast/sharpen) parameters between images	&#954;&#945;&#953; &#960;&#945;&#961;&#945;&#956;&#941;&#964;&#961;&#969;&#957; &#949;&#960;&#949;&#958;&#949;&#961;&#947;&#945;&#963;&#943;&#945;&#962; (&#966;&#969;&#964;&#949;&#953;&#957;&#972;&#964;&#951;&#964;&#945;/&#954;&#959;&#957;&#964;&#961;&#940;&#963;&#964;/&#959;&#958;&#973;&#964;&#951;&#964;&#945;) &#963;&#949; &#963;&#949;&#953;&#961;&#940; &#949;&#953;&#954;&#972;&#957;&#969;&#957;.
Enable/disable automatic contrast correction (histogram equalization)	&#913;&#960;/&#949;&#957;&#949;&#961;&#947;&#959;&#960;&#959;&#943;&#951;&#963;&#949; &#945;&#965;&#964;&#972;&#956;&#945;&#964;&#951; &#948;&#953;&#972;&#961;&#952;&#969;&#963;&#951; &#964;&#959;&#965; &#954;&#959;&#957;&#964;&#961;&#940;&#963;&#964; (&#953;&#963;&#959;&#963;&#964;&#940;&#952;&#956;&#953;&#963;&#951; &#953;&#963;&#964;&#959;&#947;&#961;&#940;&#956;&#956;&#945;&#964;&#959;&#962;)
Apply auto contrast correction using only visible section of image	&#917;&#966;&#940;&#961;&#956;&#959;&#963;&#949; &#945;&#965;&#964;&#972;&#956;&#945;&#964;&#951; &#948;&#953;&#972;&#961;&#952;&#969;&#963;&#951; &#964;&#959;&#965; &#954;&#959;&#957;&#964;&#961;&#940;&#963;&#964; &#956;&#949; &#946;&#940;&#963;&#951; &#964;&#959; &#959;&#961;&#945;&#964;&#972; &#956;&#941;&#961;&#959;&#962; &#964;&#951;&#962; &#949;&#953;&#954;&#972;&#957;&#945;&#962;
Enable/disable automatic density correction (local brightness correction)	&#913;&#960;/&#949;&#957;&#949;&#961;&#947;&#959;&#960;&#959;&#943;&#951;&#963;&#949; &#945;&#965;&#964;&#972;&#956;&#945;&#964;&#951; &#948;&#953;&#972;&#961;&#952;&#969;&#963;&#951; &#964;&#951;&#962; &#964;&#959;&#960;&#953;&#954;&#942;&#962; &#966;&#969;&#964;&#949;&#953;&#957;&#972;&#964;&#951;&#964;&#945;&#962; (LDC)
Increase/decrease lightening of shadows (LDC must be on)	&#913;&#973;&#958;&#951;&#963;&#951;/&#949;&#955;&#940;&#964;&#964;&#969;&#963;&#951; &#964;&#951; &#966;&#974;&#964;&#953;&#963;&#951; &#964;&#969;&#957; &#963;&#954;&#953;&#974;&#957; (&#964;&#959; LDC &#960;&#961;&#941;&#960;&#949;&#953; &#957;&#945; &#949;&#943;&#957;&#945;&#953; on)
Increase/decrease darkening of highlights (LDC must be on)	&#913;&#973;&#958;&#951;&#963;&#951;/&#949;&#955;&#940;&#964;&#964;&#969;&#963;&#951; &#964;&#959; &#963;&#954;&#959;&#973;&#961;&#949;&#956;&#945; &#964;&#969;&#957; &#966;&#969;&#964;&#949;&#953;&#957;&#974;&#957; &#956;&#949;&#961;&#974;&#957; (&#964;&#959; LDC &#960;&#961;&#941;&#960;&#949;&#953; &#957;&#945; &#949;&#943;&#957;&#945;&#953; on)
Loop through files in current folder	&#922;&#973;&#955;&#953;&#963;&#951; &#963;&#964;&#962; &#945;&#961;&#967;&#949;&#943;&#945; &#964;&#959;&#965; &#960;&#945;&#961;&#972;&#957;&#964;&#959;&#962; &#966;&#945;&#954;&#941;&#955;&#959;&#965;
Loop through files in current directory and all subfolders	&#922;&#973;&#955;&#953;&#963;&#951; &#963;&#964;&#945; &#945;&#961;&#967;&#949;&#943;&#945; &#964;&#959;&#965; &#960;&#945;&#961;&#972;&#957;&#964;&#959;&#962; &#966;&#945;&#954;&#941;&#955;&#959;&#965; &#954;&#945;&#953; &#972;&#955;&#969;&#957; &#964;&#969;&#957; &#965;&#960;&#959;&#966;&#945;&#954;&#941;&#955;&#969;&#957;
Loop through files in current directory and all sibling folders (folders on same level)	&#922;&#973;&#955;&#953;&#963;&#951; &#963;&#964;&#945; &#945;&#961;&#967;&#949;&#943;&#945; &#964;&#959;&#965; &#960;&#945;&#961;&#972;&#957;&#964;&#959;&#962; &#966;&#945;&#954;&#941;&#955;&#959;&#965; &#954;&#945;&#953; &#964;&#969;&#957; &#965;&#960;&#959;&#966;&#945;&#954;&#941;&#955;&#969;&#957; &#964;&#959;&#965; &#953;&#948;&#943;&#959;&#965; &#949;&#960;&#953;&#960;&#941;&#948;&#959;&#965;
Maximize/restore to/from virtual desktop (only for multi-monitor systems)	&#924;&#949;&#947;&#953;&#963;&#964;&#959;&#960;&#959;&#943;&#951;&#963;&#951;/&#949;&#960;&#945;&#957;&#945;&#966;&#959;&#961;&#940; &#960;&#961;&#959;&#962;/&#945;&#960;&#972; virtual desktop (&#947;&#953;&#945; &#963;&#965;&#963;&#964;&#942;&#956;&#945;&#964;&#945; multi-monitor)
Copy screen to clipboard/ Copy processed full size image to clipboard	&#913;&#957;&#964;&#941;&#947;&#961;&#945;&#968;&#949; &#964;&#951;&#957; &#959;&#952;&#972;&#957;&#951; &#963;&#964;&#959; &#928;&#961;&#972;&#967;&#949;&#953;&#961;&#959;/ &#913;&#957;&#964;&#941;&#947;&#961;&#945;&#968;&#949; &#964;&#951;&#957; &#949;&#960;&#949;&#958;&#949;&#961;&#947;&#945;&#963;&#956;&#941;&#957;&#951; &#949;&#953;&#954;&#972;&#957;&#945; &#959;&#955;&#972;&#954;&#955;&#951;&#961;&#951; &#963;&#964;&#959; &#928;&#961;&#972;&#967;&#949;&#953;&#961;&#959;
Open new image or slideshow file	&#902;&#957;&#959;&#953;&#958;&#949; &#957;&#941;&#945; &#949;&#953;&#954;&#972;&#957;&#945; &#942; &#945;&#961;&#967;&#949;&#943;&#959; slideshow
Save processed image to JPEG file (original size)	&#913;&#960;&#959;&#952;&#942;&#954;&#949;&#965;&#963;&#949; &#964;&#951;&#957; &#949;&#960;&#949;&#958;&#949;&#961;&#947;&#945;&#963;&#956;&#941;&#957;&#951; &#949;&#953;&#954;&#972;&#957;&#945; &#969;&#962; &#945;&#961;&#967;&#949;&#943;&#959; JPEG (&#945;&#961;&#967;&#953;&#954;&#972; &#956;&#941;&#947;&#949;&#952;&#959;&#962;)
Save (%s)/ delete (%s) image processing parameters in/from parameter DB	&#913;&#960;&#959;&#952;&#942;&#954;&#949;&#965;&#963;&#949; (%s) &#942; &#963;&#946;&#942;&#963;&#949; (%s) &#964;&#953;&#962; &#960;&#945;&#961;&#945;&#956;&#941;&#964;&#961;&#959;&#965;&#962; &#949;&#960;&#949;&#958;&#949;&#961;&#947;&#945;&#963;&#943;&#945;&#962; &#964;&#951;&#962; &#949;&#953;&#954;&#972;&#957;&#945;&#962; &#963;&#964;&#951; parameter DB
Sort images by creation date, resp. modification date, resp. file name	&#922;&#945;&#964;&#940;&#964;&#945;&#958;&#951; &#949;&#953;&#954;&#972;&#957;&#969;&#957; &#954;&#945;&#964;&#940; &#951;&#956;&#949;&#961;&#959;&#956;&#951;&#957;&#943;&#945; &#948;&#951;&#956;&#953;&#959;&#965;&#961;&#947;&#943;&#945;&#962; &#945;&#961;&#967;&#949;&#943;&#959;&#965;, &#951;&#956;. &#964;&#961;&#959;&#960;&#959;&#960;&#959;&#943;&#951;&#963;&#951;&#962;, &#972;&#957;&#959;&#956;&#945; &#945;&#961;&#967;&#949;&#943;&#959;&#965;
Goto previous image	&#928;&#942;&#947;&#945;&#953;&#957;&#949; &#963;&#964;&#951;&#957; &#960;&#961;&#959;&#951;&#947;&#959;&#973;&#956;&#949;&#957;&#951; &#949;&#953;&#954;&#972;&#957;&#945;
Goto next image	&#928;&#942;&#947;&#945;&#953;&#957;&#949; &#963;&#964;&#951;&#957; &#949;&#960;&#972;&#956;&#949;&#957;&#951; &#949;&#953;&#954;&#972;&#957;&#945;
PgUp or Left	&#922;&#959;&#965;&#956;&#960;&#943; PgUp &#942; &#945;&#961;&#953;&#963;&#964;&#949;&#961;&#972; &#946;&#941;&#955;&#959;&#962;
PgDn or Right	&#922;&#959;&#965;&#956;&#943; PgDn &#942; &#948;&#949;&#958;&#943; &#946;&#941;&#955;&#959;&#962;
Goto first/last image of current folder (using sort order as defined)	&#928;&#942;&#947;&#945;&#953;&#957;&#949; &#963;&#964;&#951;&#957; &#960;&#961;&#974;&#964;&#951;/&#964;&#949;&#955;&#949;&#965;&#964;&#945;&#943;&#945; &#949;&#953;&#954;&#972;&#957;&#945; &#964;&#959;&#965; &#964;&#961;&#941;&#967;&#959;&#957;&#964;&#959;&#962; &#966;&#945;&#954;&#941;&#955;&#959;&#965; (&#956;&#949; &#946;&#940;&#963;&#951; &#964;&#951;&#957; &#954;&#945;&#964;&#940;&#964;&#945;&#958;&#951; &#972;&#960;&#969;&#962; &#959;&#961;&#943;&#963;&#964;&#951;&#954;&#949;)
Increase/decrease brightness	&#913;&#973;&#958;&#951;&#963;&#951;/&#949;&#955;&#940;&#964;&#964;&#969;&#963;&#951; &#966;&#969;&#964;&#949;&#953;&#957;&#972;&#964;&#951;&#964;&#945;&#962;
Increase/decrease contrast	&#913;&#973;&#958;&#951;&#963;&#951;/&#949;&#955;&#940;&#964;&#964;&#969;&#963;&#951; &#964;&#959;&#965; &#954;&#959;&#957;&#964;&#961;&#940;&#963;&#964;
Increase/decrease sharpness	&#913;&#973;&#958;&#951;&#963;&#951;/&#949;&#955;&#940;&#964;&#964;&#969;&#963;&#951; &#959;&#958;&#973;&#964;&#951;&#964;&#945;&#962;
Increase/decrease auto color cast correction amount	&#913;&#973;&#958;&#951;&#963;&#951;/&#949;&#955;&#940;&#964;&#964;&#969;&#963;&#951; &#964;&#951;&#962; &#945;&#965;&#964;&#972;&#956;&#945;&#964;&#951;&#962; &#948;&#953;&#972;&#961;&#952;&#969;&#963;&#951;&#962; &#941;&#957;&#964;&#945;&#963;&#951;&#962; &#967;&#961;&#974;&#956;&#945;&#964;&#959;&#962;
Increase/decrease auto contrast correction amount	&#913;&#973;&#958;&#951;&#963;&#951;/&#949;&#955;&#940;&#964;&#964;&#969;&#963;&#951; &#964;&#951;&#962; &#945;&#965;&#964;&#972;&#956;&#945;&#964;&#951;&#962; &#948;&#953;&#972;&#961;&#952;&#969;&#963;&#951;&#962; &#964;&#959;&#965; &#954;&#959;&#957;&#964;&#961;&#940;&#963;&#964;
Enable/disable landscape picture enhancement mode	&#913;&#960;/&#949;&#957;&#949;&#961;&#947;&#959;&#960;&#959;&#943;&#951;&#963;&#951; &#964;&#951;&#962; &#949;&#960;&#953;&#955;&#959;&#947;&#942;&#962; &#948;&#953;&#972;&#961;&#952;&#969;&#963;&#951;&#962; &#964;&#959;&#965; landscape picture enhancement
Slide show with timeout of n seconds (ESC to stop)	Slideshow &#956;&#949; n &#948;&#949;&#965;&#964;&#949;&#961;&#972;&#955;&#949;&#960;&#964;&#945; &#948;&#953;&#940;&#956;&#949;&#963;&#959; (ESC &#947;&#953;&#945; &#963;&#964;&#945;&#956;&#940;&#964;&#951;&#956;&#945;)
Set timeout to n/10 sec, respectively n/100 sec (Ctrl+Shift)	&#916;&#953;&#940;&#956;&#949;&#963;&#959; timeout n/10 &#948;&#949;&#965;&#964;., &#945;&#957;&#964;&#953;&#963;&#964;&#959;&#943;&#967;&#969;&#962; n/100 &#948;&#949;&#965;&#964;. (Ctrl+Shift)
Rotate image and fit to screen	&#928;&#949;&#961;&#953;&#963;&#964;&#961;&#959;&#966;&#942; &#949;&#953;&#954;&#972;&#957;&#945;&#962; &#954;&#945;&#953; &#964;&#945;&#943;&#961;&#953;&#945;&#963;&#956;&#945; &#963;&#964;&#951;&#957; &#959;&#952;&#972;&#957;&#951;
Fit image to screen	&#932;&#945;&#943;&#961;&#953;&#945;&#963;&#956;&#945; &#956;&#949;&#947;&#941;&#952;&#959;&#965;&#962; &#963;&#964;&#951;&#957; &#959;&#952;&#972;&#957;&#951;
Zoom 1:1 (100 %)	&#918;&#959;&#965;&#956;&#940;&#961;&#953;&#963;&#956;&#945; 1:1 (100 %)
Zoom in (%s)/Zoom out (%s)	&#918;&#959;&#965;&#956;&#940;&#961;&#953;&#963;&#956;&#945; &#956;&#941;&#963;&#945; (%s)/&#941;&#958;&#969; (%s)
Zoom in/out image	&#918;&#959;&#965;&#956;&#940;&#961;&#953;&#963;&#956;&#945; &#956;&#941;&#963;&#945;/&#941;&#958;&#969;
Pan image	&#928;&#945;&#957;&#940;&#961;&#953;&#963;&#956;&#945; (Pan)
Crop image	&#922;&#961;&#959;&#960;&#940;&#961;&#953;&#963;&#956;&#945; (Crop)
Next image	&#916;&#949;&#943;&#958;&#949; &#949;&#960;&#972;&#956;&#949;&#957;&#951; &#949;&#953;&#954;&#972;&#957;&#945;
Previous image	&#916;&#949;&#943;&#958;&#949; &#960;&#961;&#959;&#951;&#947;&#959;&#973;&#956;&#949;&#957;&#951; &#949;&#953;&#954;&#972;&#957;&#945;
up/down	&#928;&#940;&#957;&#969;/&#954;&#940;&#964;&#969;
Mouse wheel	&#929;&#959;&#948;&#941;&#955;&#945; &#960;&#959;&#957;&#964;&#953;&#954;&#953;&#959;&#973;
Left mouse & drag	&#931;&#973;&#961;&#963;&#953;&#956;&#959; &#956;&#949; &#945;&#961;&#953;&#963;&#964;&#949;&#961;&#972; &#960;&#959;&#957;&#964;&#943;&#954;&#953;
Ctrl + Left mouse	Ctrl + &#945;&#961;&#953;&#963;&#964;&#949;&#961;&#972; &#960;&#959;&#957;&#964;&#943;&#954;&#953;
Forward mouse button	&#924;&#960;&#961;&#959;&#963;&#964;&#940; &#956;&#949; &#960;&#959;&#957;&#964;&#943;&#954;&#953;
Back mouse button	&#928;&#943;&#963;&#969; &#956;&#949; &#960;&#959;&#957;&#964;&#943;&#954;&#953;
Delete current file on disk permanently	&#931;&#946;&#942;&#963;&#949; &#964;&#959; &#945;&#961;&#967;&#949;&#943;&#959; &#956;&#972;&#957;&#953;&#956;&#945;
Rotate current file on disk lossless by 90 deg (W/H must be multiple of 16)	&#928;&#949;&#961;&#953;&#963;&#964;&#961;&#959;&#966;&#942; &#964;&#961;&#941;&#967;&#959;&#957;&#964;&#959;&#962; &#945;&#961;&#967;&#949;&#943;&#959;&#965; &#967;&#969;&#961;&#943;&#962; &#945;&#960;&#974;&#955;&#949;&#953;&#945; 90 &#956;&#959;&#943;&#961;&#949;&#962; (&#945;&#957;&#945;&#955;&#959;&#947;&#943;&#945; &#960;&#955;&#940;&#964;&#959;&#965;&#962;/&#973;&#968;&#959;&#965;&#962; &#960;&#961;&#941;&#960;&#949;&#953; &#957;&#945; &#949;&#943;&#957;&#945;&#953; &#960;&#959;&#955;&#955;&#945;&#960;&#955;&#940;&#963;&#953;&#959; &#964;&#959;&#965; 16)
Rotate current file on disk lossless by 270 deg (W/H must be multiple of 16)	&#928;&#949;&#961;&#953;&#963;&#964;&#961;&#959;&#966;&#942; &#964;&#961;&#941;&#967;&#959;&#957;&#964;&#959;&#962; &#945;&#961;&#967;&#949;&#943;&#959;&#965; &#967;&#969;&#961;&#943;&#962; &#945;&#960;&#974;&#955;&#949;&#953;&#945; 270 &#956;&#959;&#943;&#961;&#949;&#962; (&#945;&#957;&#945;&#955;&#959;&#947;&#943;&#945; &#960;&#955;&#940;&#964;&#959;&#965;&#962;/&#973;&#968;&#959;&#965;&#962; &#960;&#961;&#941;&#960;&#949;&#953; &#957;&#945; &#949;&#943;&#957;&#945;&#953; &#960;&#959;&#955;&#955;&#945;&#960;&#955;&#940;&#963;&#953;&#959; &#964;&#959;&#965; 16)
The file is read-only!	&#932;&#959; &#945;&#961;&#967;&#949;&#943;&#959; &#949;&#943;&#957;&#945;&#953; &#956;&#972;&#957;&#959;-&#947;&#953;&#945;-&#945;&#957;&#940;&#947;&#957;&#969;&#963;&#951;!
Can't rename file	&#919; &#956;&#949;&#964;&#959;&#957;&#959;&#956;&#945;&#963;&#943;&#945; &#948;&#949;&#957; &#941;&#947;&#953;&#957;&#949;
New name contains backslash character!	&#919; &#957;&#941;&#945; &#959;&#957;&#959;&#956;&#945;&#963;&#943;&#945; &#960;&#949;&#961;&#953;&#941;&#967;&#949;&#953; (\)!
Renaming file failed!	&#913;&#960;&#959;&#964;&#965;&#967;&#943;&#945; &#956;&#949;&#964;&#959;&#957;&#959;&#956;&#945;&#963;&#943;&#945;&#962; &#945;&#961;&#967;&#949;&#943;&#959;&#965;!
Reason: 	&#913;&#953;&#964;&#943;&#945;: 
on	on
off	off
Do you really want to save the following parameters as default to the INI file	&#920;&#941;&#955;&#949;&#953;&#962; &#957;&#945; &#945;&#960;&#959;&#952;&#951;&#954;&#949;&#973;&#963;&#949;&#953;&#962; &#964;&#953;&#962; &#945;&#954;&#972;&#955;&#959;&#965;&#952;&#949;&#962; &#960;&#945;&#961;&#945;&#956;&#941;&#964;&#961;&#959;&#965;&#962; &#969;&#962; &#960;&#961;&#959;&#949;&#960;&#953;&#955;&#959;&#947;&#942; &#963;&#964;&#959; &#945;&#961;&#967;&#949;&#943;&#959; INI
Auto contrast and color correction: 	&#913;&#965;&#964;&#972;&#956;&#945;&#964;&#951; &#948;&#953;&#972;&#961;&#952;&#969;&#963;&#951; &#954;&#959;&#957;&#964;&#961;&#940;&#963;&#964; &#954;&#945;&#953; &#967;&#961;&#974;&#956;&#945;&#964;&#959;&#962;: 
Local density correction: 	&#916;&#953;&#972;&#961;&#952;&#969;&#963;&#951; Local Density: 
Order files by: 	&#922;&#945;&#964;&#940;&#964;&#945;&#958;&#951; &#945;&#961;&#967;&#949;&#943;&#969;&#957; &#969;&#962;: 
Creation date/time	&#919;&#956;&#949;&#961;&#959;&#956;&#951;&#957;&#943;&#945; &#948;&#951;&#956;&#953;&#959;&#965;&#961;&#947;&#943;&#945;&#962;
Last modification date/time	&#919;&#956;&#949;&#961;&#959;&#956;&#951;&#957;&#943;&#945; &#964;&#949;&#955;&#949;&#965;&#964;&#945;&#943;&#945;&#962; &#964;&#961;&#959;&#960;&#959;&#960;&#959;&#943;&#951;&#963;&#951;&#962;
File name	&#908;&#957;&#959;&#956;&#945; &#945;&#961;&#967;&#949;&#943;&#959;&#965;
These values will override the values from the INI file located in the program folder of JPEGView!	&#913;&#965;&#964;&#941;&#962; &#959;&#953; &#964;&#953;&#956;&#941;&#962; &#952;&#945; &#949;&#947;&#947;&#961;&#945;&#966;&#959;&#973;&#957; &#963;&#964;&#951; &#952;&#941;&#963;&#951; &#964;&#969;&#957; &#964;&#953;&#956;&#974;&#957; &#963;&#964;&#959; &#945;&#961;&#967;&#949;&#943;&#959; &#921;&#925;&#921; &#963;&#964;&#959; &#966;&#940;&#954;&#949;&#955;&#959; &#964;&#959;&#965; JPEGView!
Confirm save default parameters	&#913;&#960;&#959;&#952;&#942;&#954;&#949;&#965;&#963;&#951; &#960;&#961;&#959;&#949;&#960;&#953;&#955;&#949;&#947;&#956;&#941;&#957;&#969;&#957; &#960;&#945;&#961;&#945;&#956;&#941;&#964;&#961;&#969;&#957;;
Images	&#917;&#953;&#954;&#972;&#957;&#949;&#962;
All Files	&#908;&#955;&#945; &#964;&#945; &#945;&#961;&#967;&#949;&#943;&#945;
Parameter DB file '%s' could not be opened!	&#919; &#914;&#916; &#960;&#945;&#961;&#945;&#956;&#941;&#964;&#961;&#969;&#957; '%s' &#948;&#949;&#957; &#945;&#957;&#959;&#943;&#967;&#964;&#951;&#954;&#949;!
Parameter DB file '%s' is not valid (invalid header)!	&#919; &#914;&#916; &#960;&#945;&#961;&#945;&#956;&#941;&#964;&#961;&#969;&#957; '%s' &#948;&#949;&#957; &#949;&#943;&#957;&#945;&#953; &#941;&#947;&#954;&#965;&#961;&#951; (invalid header)!
Cannot write to parameter DB file '%s'!	&#919; &#914;&#916; &#960;&#945;&#961;&#945;&#956;&#941;&#964;&#961;&#969;&#957; '%s' &#948;&#949;&#957; &#949;&#943;&#957;&#945;&#953; &#949;&#947;&#947;&#961;&#940;&#968;&#953;&#956;&#951;!
Cannot read from parameter DB file '%s'!	&#919; &#914;&#916; &#960;&#945;&#961;&#945;&#956;&#941;&#964;&#961;&#969;&#957; '%s' &#948;&#949;&#957; &#949;&#943;&#957;&#945;&#953; &#945;&#957;&#945;&#947;&#957;&#974;&#963;&#953;&#956;&#951;!
Cannot read parameter DB file '%s' because it is too large!	&#919; &#914;&#916; &#960;&#945;&#961;&#945;&#956;&#941;&#964;&#961;&#969;&#957; '%s' &#948;&#949;&#957; &#949;&#943;&#957;&#945;&#953; &#945;&#957;&#945;&#947;&#957;&#974;&#963;&#953;&#956;&#951; &#955;&#972;&#947;&#969; &#956;&#949;&#947;&#940;&#955;&#959;&#965; &#956;&#949;&#947;&#941;&#952;&#959;&#965;&#962;!
The parameter DB file '%s' has been created by a newer version of JPEGView!	&#919; &#914;&#916; &#960;&#945;&#961;&#945;&#956;&#941;&#964;&#961;&#969;&#957; '%s' &#941;&#947;&#953;&#957;&#949; &#956;&#949; &#957;&#949;&#972;&#964;&#949;&#961;&#951; &#941;&#954;&#948;&#959;&#963;&#951; &#964;&#959;&#965; JPEGView!
The old parameter DB file '%s' could not be renamed during conversion to new format!	&#919; &#960;&#945;&#955;&#953;&#940; &#914;&#916; &#960;&#945;&#961;&#945;&#956;&#941;&#964;&#961;&#969;&#957; '%s' &#948;&#949;&#957; &#956;&#949;&#964;&#959;&#957;&#959;&#956;&#940;&#963;&#964;&#951;&#954;&#949; &#954;&#945;&#964;&#940; &#964;&#951; &#956;&#949;&#964;&#945;&#964;&#961;&#959;&#960;&#942; &#963;&#964;&#959; &#957;&#941;&#959; &#966;&#959;&#961;&#956;&#940;!
Parameter DB error	&#931;&#966;&#940;&#955;&#956;&#945; &#963;&#964;&#951; Parameter DB
Error saving file	&#931;&#966;&#940;&#955;&#956;&#945; &#963;&#964;&#951;&#957; &#945;&#960;&#959;&#952;&#942;&#954;&#949;&#965;&#963;&#951; &#945;&#961;&#967;&#949;&#943;&#959;&#965;
Error writing file to disk!	&#931;&#966;&#940;&#955;&#956;&#945; &#963;&#964;&#951;&#957; &#949;&#947;&#947;&#961;&#945;&#966;&#942; &#963;&#964;&#959; &#948;&#943;&#963;&#954;&#959;!
Confirm	&#917;&#960;&#953;&#946;&#949;&#946;&#945;&#943;&#969;&#963;&#951;
Do you really want to permanently delete the file %filename%?	&#925;&#945; &#948;&#953;&#945;&#947;&#961;&#945;&#966;&#949;&#943; &#956;&#959;&#957;&#943;&#956;&#969;&#962; &#964;&#959; &#945;&#961;&#967;&#949;&#943;&#959; %filename%;
Rotate the following file lossless by 90 deg?\n%filename%	&#925;&#945; &#960;&#949;&#961;&#953;&#963;&#964;&#961;&#945;&#966;&#949;&#943; &#964;&#959; &#945;&#961;&#967;&#949;&#943;&#959; &#967;&#969;&#961;&#943;&#962; &#945;&#960;&#974;&#955;&#949;&#953;&#945; 90 &#956;&#959;&#943;&#961;&#949;&#962;; \n%filename%
Rotate the following file lossless by 270 deg?\n%filename%	&#925;&#945; &#960;&#949;&#961;&#953;&#963;&#964;&#961;&#945;&#966;&#949;&#943; &#964;&#959; &#945;&#961;&#967;&#949;&#943;&#959; &#967;&#969;&#961;&#943;&#962; &#945;&#960;&#974;&#955;&#949;&#953;&#945; 270 &#956;&#959;&#943;&#961;&#949;&#962;; \n%filename%
Open image...	&#902;&#957;&#959;&#953;&#947;&#956;&#945; &#949;&#953;&#954;&#972;&#957;&#945;&#962;...
Save processed image...	&#913;&#960;&#959;&#952;&#942;&#954;&#949;&#965;&#963;&#949; &#964;&#951;&#957; &#949;&#960;&#949;&#958;&#949;&#961;&#947;&#945;&#963;&#956;&#941;&#957;&#951; &#949;&#953;&#954;&#972;&#957;&#945;...
Reload image	&#913;&#957;&#945;&#957;&#941;&#969;&#963;&#951; &#949;&#953;&#954;&#972;&#957;&#945;&#962;
Copy to clipboard	&#913;&#957;&#964;&#953;&#947;&#961;&#945;&#966;&#942; &#963;&#964;&#959; &#928;&#961;&#972;&#967;&#949;&#953;&#961;&#959;
Copy original size image	&#913;&#957;&#964;&#953;&#947;&#961;&#945;&#966;&#942; &#949;&#953;&#954;&#972;&#957;&#945;&#962; &#945;&#961;&#967;&#953;&#954;&#959;&#973; &#956;&#949;&#947;&#940;&#952;&#959;&#965;&#962;
Paste from clipboard	&#917;&#960;&#953;&#954;&#972;&#955;&#955;&#951;&#963;&#951; &#945;&#960;&#972; &#964;&#959; &#928;&#961;&#972;&#967;&#949;&#953;&#961;&#959;
Batch rename/copy...	&#924;&#945;&#950;&#953;&#954;&#942; &#956;&#949;&#964;&#959;&#957;&#959;&#956;&#945;&#963;&#943;&#945;/&#945;&#957;&#964;&#953;&#947;&#961;&#945;&#966;&#942;...
Show picture info (EXIF)	&#916;&#949;&#943;&#958;&#949; &#960;&#955;&#951;&#961;&#959;&#966;&#959;&#961;&#943;&#949;&#962; &#949;&#953;&#954;&#972;&#957;&#945;&#962; (EXIF)
Show filename	&#916;&#949;&#943;&#958;&#949; &#972;&#957;&#959;&#956;&#945; &#945;&#961;&#967;&#949;&#943;&#959;&#965;
Navigation	&#928;&#955;&#959;&#942;&#947;&#951;&#963;&#951;
Loop folder	&#904;&#961;&#949;&#965;&#957;&#945; &#963;&#964;&#959; &#966;&#940;&#954;&#949;&#955;&#959;
Loop recursively	&#936;&#940;&#958;&#953;&#956;&#959; &#963;&#964;&#945; &#956;&#941;&#963;&#945; &#949;&#960;&#943;&#960;&#949;&#948;&#945;
Loop siblings	&#936;&#940;&#958;&#949; &#963;&#964;&#945; &#960;&#961;&#974;&#964;&#945; &#949;&#960;&#943;&#960;&#949;&#948;&#945;
Display order	&#922;&#945;&#964;&#940;&#964;&#945;&#958;&#951; &#963;&#964;&#953;&#962; &#960;&#961;&#959;&#946;&#945;&#955;&#972;&#956;&#949;&#957;&#949;&#962;
Modification date	&#919;&#956;&#949;&#961;&#959;&#956;&#951;&#957;&#943;&#945; &#964;&#961;&#959;&#960;&#959;&#960;&#959;&#943;&#951;&#963;&#951;&#962;
Creation date	&#919;&#956;&#949;&#961;&#959;&#956;&#951;&#957;&#943;&#945; &#948;&#951;&#956;&#953;&#959;&#965;&#961;&#947;&#943;&#945;&#962;
Play folder as slideshow/movie	&#928;&#945;&#943;&#958;&#949; &#964;&#959; &#966;&#940;&#954;&#949;&#955;&#959; &#963;&#945;&#957; slideshow/&#964;&#945;&#953;&#957;&#943;&#945;
Slideshow	Slideshow
Movie	&#932;&#945;&#953;&#957;&#943;&#945;
Waiting time	&#935;&#961;&#972;&#957;&#959;&#962; &#945;&#957;&#945;&#956;&#959;&#957;&#942;&#962;
Stop slide show/movie	&#931;&#964;&#945;&#956;&#940;&#964;&#945; &#964;&#959; slideshow/&#964;&#945;&#953;&#957;&#943;&#945;
Rotate +90	&#928;&#949;&#961;&#953;&#963;&#964;&#961;&#959;&#966;&#942; +90
Rotate -90	&#928;&#949;&#961;&#953;&#963;&#964;&#961;&#959;&#966;&#942; -90
Rotate 180	&#928;&#949;&#961;&#953;&#963;&#964;&#961;&#959;&#966;&#942; 180
Auto correction	&#913;&#965;&#964;&#972;&#956;&#945;&#964;&#951; &#948;&#953;&#972;&#961;&#952;&#969;&#963;&#951;
Local density correction	&#916;&#953;&#972;&#961;&#952;&#969;&#963;&#951; Local Density
Keep parameters	&#916;&#953;&#945;&#964;&#942;&#961;&#951;&#963;&#951; &#960;&#945;&#961;&#945;&#956;&#941;&#964;&#961;&#969;&#957;
Set current parameters as default values...	&#913;&#960;&#959;&#952;&#942;&#954;&#949;&#965;&#963;&#949; &#960;&#945;&#961;&#945;&#956;&#941;&#964;&#961;&#959;&#965;&#962; &#963;&#964;&#959; INI...
Save parameters to DB	&#913;&#960;&#959;&#952;&#942;&#954;&#949;&#965;&#963;&#949; &#960;&#945;&#961;&#945;&#956;&#941;&#964;&#961;&#959;&#965;&#962; &#963;&#964;&#951; &#914;&#916;
Clear parameters from DB	&#931;&#946;&#942;&#963;&#949; &#960;&#945;&#961;&#945;&#956;&#941;&#964;&#961;&#959;&#965;&#962; &#945;&#960;&#972; &#964;&#951; &#914;&#916;
Zoom	&#918;&#959;&#965;&#956;&#940;&#961;&#953;&#963;&#956;&#945;
Fit to screen	&#932;&#945;&#943;&#961;&#953;&#945;&#963;&#956;&#945; &#963;&#964;&#951;&#957; &#959;&#952;&#972;&#957;&#951;
Fill with crop	&#915;&#941;&#956;&#953;&#963;&#949; &#956;&#949; &#964;&#959; &#954;&#961;&#959;&#960;&#940;&#961;&#953;&#963;&#956;&#945;
Span all screens	&#902;&#957;&#959;&#953;&#958;&#949; &#972;&#955;&#949;&#962; &#964;&#953;&#962; &#959;&#952;&#972;&#957;&#949;&#962;
Auto zoom mode	&#913;&#965;&#964;&#972;&#956;&#945;&#964;&#959; &#950;&#959;&#965;&#956;&#940;&#961;&#953;&#963;&#956;&#945;
Fit to screen (no zoom)	&#932;&#945;&#943;&#961;&#953;&#945;&#963;&#949; &#963;&#949; &#959;&#952;&#972;&#957;&#951; (&#972;&#967;&#953; &#950;&#959;&#965;&#956;&#940;&#961;&#953;&#963;&#956;&#945;)
Fill with crop (no zoom)	&#915;&#941;&#956;&#953;&#963;&#949; &#956;&#949; &#954;&#961;&#959;&#960;&#940;&#961;&#953;&#963;&#956;&#945; (&#972;&#967;&#953; &#950;&#959;&#965;&#940;&#961;&#953;&#963;&#956;&#945;)
Exit	&#904;&#958;&#959;&#948;&#959;&#962;
Cyan-Red	&#922;&#965;&#940;&#957;-&#922;&#972;&#954;&#954;&#953;&#957;&#959;
Magenta-Green	&#924;&#945;&#964;&#950;&#941;&#957;&#964;&#945;-&#928;&#961;&#940;&#963;&#953;&#957;&#959;
Yellow-Blue	&#922;&#943;&#964;&#961;&#953;&#957;&#959;-&#924;&#960;&#955;&#949;
C - R	C - R
M - G	M - G
Y - B	Y - B
Batch rename/copy of files	&#924;&#945;&#950;&#953;&#954;&#942; &#956;&#949;&#964;&#959;&#957;&#959;&#956;&#945;&#963;&#943;&#945;/&#945;&#957;&#964;&#953;&#947;&#961;&#945;&#966;&#942; &#945;&#961;&#967;&#949;&#943;&#969;&#957;
Image files in folder	&#913;&#961;&#967;&#949;&#943;&#945; &#949;&#953;&#954;&#972;&#957;&#945;&#962; &#963;&#964;&#959; &#966;&#940;&#954;&#949;&#955;&#959;
Placeholders:	Placeholders:
Number (consecutively numbered)	&#913;&#961;&#953;&#952;&#956;&#972;&#962; (&#963;&#965;&#957;&#949;&#967;&#942;&#962; &#945;&#961;&#943;&#952;&#956;&#951;&#963;&#951;)
Number with N digits	&#913;&#961;&#953;&#952;&#956;&#972;&#962; &#956;&#949; N &#968;&#951;&#966;&#943;&#945;
Extracted number from original file name	&#913;&#961;&#953;&#952;&#956;&#972;&#962; &#960;&#959;&#965; &#949;&#958;&#942;&#967;&#952;&#951;&#954;&#949; &#945;&#960;&#972; &#964;&#959; &#945;&#961;&#967;&#953;&#954;&#972; &#945;&#961;&#967;&#949;&#943;&#959;
Original file name (with extension)	&#913;&#961;&#967;&#953;&#954;&#972; &#972;&#957;&#959;&#956;&#945; &#945;&#961;&#967;&#949;&#943;&#959;&#965; (&#956;&#949; &#949;&#960;&#941;&#954;&#964;&#945;&#963;&#951;)
Original file name (without extension)	&#913;&#961;&#967;&#953;&#954;&#972; &#972;&#957;&#959;&#956;&#945; &#945;&#961;&#967;&#949;&#943;&#959;&#965; (&#967;&#969;&#961;&#943;&#962; &#949;&#960;&#941;&#954;&#964;&#945;&#963;&#951;)
Original file extension	&#913;&#961;&#967;&#953;&#954;&#942; &#949;&#960;&#941;&#954;&#964;&#945;&#963;&#951; &#959;&#957;&#959;&#956;&#945;&#963;&#943;&#945;&#962; &#945;&#961;&#967;&#949;&#943;&#959;&#965;
'My Pictures' folder	&#934;&#940;&#954;&#949;&#955;&#959;&#962; '&#927;&#953; &#949;&#953;&#954;&#972;&#957;&#949;&#962; &#956;&#959;&#965;'
Day / Month / Year (as numbers)	&#919;&#956;&#941;&#961;&#945; / &#924;&#942;&#957;&#945;&#962; / &#904;&#964;&#959;&#962; (&#963;&#945;&#957; &#945;&#961;&#953;&#952;&#956;&#959;&#943;)
Year short form (2 digits)	&#904;&#964;&#959;&#962; &#963;&#973;&#957;&#964;&#959;&#956;&#959; (2 &#968;&#951;&#966;&#943;&#945;)
Month / Short form (text)	&#924;&#942;&#957;&#945;&#962; / &#963;&#973;&#957;&#964;&#959;&#956;&#959; (Text)
Target folders that are not yet existing are created as needed.	&#927;&#953; &#966;&#940;&#954;&#949;&#955;&#959;&#953; &#960;&#959;&#965; &#948;&#949;&#957; &#965;&#960;&#940;&#961;&#967;&#959;&#965;&#957; &#948;&#951;&#956;&#953;&#959;&#965;&#961;&#947;&#959;&#973;&#957;&#964;&#945;&#953; &#972;&#960;&#969;&#962; &#945;&#960;&#945;&#953;&#964;&#949;&#943;&#964;&#945;&#953;.
Date placeholders use the modification date of the image.	&#932;&#945; placeholders &#964;&#969;&#957; &#951;&#956;&#949;&#961;&#959;&#956;&#951;&#957;&#953;&#974;&#957; &#967;&#961;&#951;&#963;&#953;&#956;&#959;&#960;&#959;&#953;&#959;&#973;&#957; &#964;&#951;&#957; &#951;&#956;&#949;&#961;&#959;&#956;&#951;&#957;&#943;&#945; &#964;&#961;&#959;&#960;&#959;&#960;&#959;&#943;&#951;&#963;&#951;&#962; &#964;&#951;&#962; &#949;&#953;&#954;&#972;&#957;&#945;&#962;.
Rename/copy images to:	&#924;&#949;&#964;&#959;&#957;&#959;&#956;&#945;&#963;&#943;&#945;/&#945;&#957;&#964;&#959;&#947;&#961;&#945;&#966;&#942; &#949;&#953;&#954;&#972;&#957;&#969;&#957; &#963;&#949;:
Rename	&#924;&#949;&#964;&#959;&#957;&#959;&#956;&#945;&#963;&#943;&#945;
Preview	&#928;&#961;&#959;&#949;&#960;&#953;&#963;&#954;&#972;&#960;&#951;&#963;&#951;
Save as template	&#913;&#960;&#959;&#952;&#942;&#954;&#949;&#965;&#963;&#949; &#969;&#962; template
Close	&#922;&#955;&#949;&#943;&#963;&#949;
Old name	&#928;&#945;&#955;&#953;&#940; &#959;&#957;&#959;&#956;&#945;&#963;&#943;&#945;
Date	&#919;&#956;&#949;&#961;&#959;&#956;&#951;&#957;&#943;&#945;
New name (>> : file gets copied)	&#925;&#941;&#945; &#959;&#957;&#959;&#956;&#945;&#963;&#943;&#945; (>> : &#964;&#959; &#945;&#961;&#967;&#949;&#943;&#959; &#945;&#957;&#964;&#953;&#947;&#961;&#940;&#966;&#949;&#964;&#945;&#953;)
Select all	&#917;&#960;&#953;&#955;&#959;&#947;&#942; &#972;&#955;&#969;&#957;
Select none	&#913;&#960;&#959;&#949;&#960;&#953;&#955;&#959;&#947;&#942; &#972;&#955;&#969;&#957;
The file '%s' could not be %s.	&#932;&#959; &#945;&#961;&#967;&#949;&#943;&#959; '%s' &#948;&#949;&#957; &#956;&#960;&#972;&#961;&#949;&#963;&#949; &#957;&#945; %s.
copied	&#945;&#957;&#964;&#953;&#947;&#961;&#945;&#966;&#949;&#943;
renamed	&#956;&#949;&#964;&#959;&#957;&#959;&#956;&#945;&#963;&#964;&#949;&#943;
Continue rename/copy?	&#925;&#945; &#963;&#965;&#957;&#949;&#967;&#953;&#963;&#964;&#949;&#943; &#951; &#956;&#949;&#964;&#959;&#957;&#959;&#956;&#945;&#963;&#943;&#945;/&#945;&#957;&#964;&#953;&#947;&#961;&#945;&#966;&#942;;
Error during rename/copy	&#931;&#966;&#940;&#955;&#956;&#945; &#954;&#945;&#964;&#940; &#964;&#951; &#956;&#949;&#964;&#959;&#957;&#959;&#956;&#945;&#963;&#943;&#945;/&#945;&#957;&#964;&#959;&#947;&#961;&#945;&#966;&#942;
%d file(s) renamed, %d file(s) copied, %d folder(s) created	%d &#945;&#961;&#967;&#949;&#943;&#959;(&#945;) &#956;&#949;&#964;&#959;&#957;&#959;&#956;&#940;&#963;&#964;&#951;&#954;&#945;&#957;, %d &#945;&#961;&#967;&#949;&#943;&#945; &#945;&#957;&#964;&#959;&#947;&#961;&#940;&#966;&#951;&#954;&#945;&#957;, %d &#966;&#940;&#954;&#949;&#955;&#959;&#953; &#948;&#951;&#956;&#953;&#959;&#965;&#961;&#947;&#942;&#952;&#951;&#954;&#945;&#957;
Crop Selection	&#922;&#961;&#959;&#960;&#940;&#961;&#953;&#963;&#949; &#964;&#951;&#957; &#949;&#960;&#953;&#955;&#959;&#947;&#942;
Copy Selection to Clipboard	&#913;&#957;&#964;&#953;&#947;&#961;&#945;&#966;&#942; &#949;&#960;&#953;&#955;&#959;&#947;&#942;&#962; &#963;&#964;&#959; &#928;&#961;&#972;&#967;&#949;&#953;&#961;&#959;
Zoom to Selection	&#918;&#959;&#965;&#956;&#940;&#961;&#953;&#963;&#949; &#963;&#964;&#951;&#957; &#949;&#960;&#953;&#955;&#959;&#947;&#942;
Pasting image from clipboard failed!	&#919; &#949;&#960;&#953;&#954;&#972;&#955;&#955;&#951;&#963;&#951; &#945;&#960;&#972; &#964;&#959; &#928;&#961;&#972;&#967;&#949;&#953;&#961;&#959; &#945;&#960;&#941;&#964;&#965;&#963;&#949;!
Image width:	&#928;&#955;&#940;&#964;&#959;&#962; &#949;&#953;&#954;&#972;&#957;&#945;&#962;:
Image height:	&#910;&#968;&#959;&#962; &#949;&#953;&#954;&#972;&#957;&#945;&#962;:
Acquisition date:	&#919;&#956;&#949;&#961;&#959;&#956;&#951;&#957;&#943;&#945; &#955;&#942;&#968;&#951;&#962;:
Camera model:	&#924;&#959;&#957;&#964;&#949;&#955;&#959; &#956;&#951;&#967;&#945;&#957;&#942;&#962;:
Exposure time (s):	&#935;&#961;&#972;&#957;&#959;&#962; &#941;&#954;&#952;&#949;&#963;&#951;&#962; (s):
Exposure bias (EV):	&#916;&#953;&#972;&#961;&#952;&#969;&#963;&#951; &#941;&#954;&#952;&#949;&#963;&#951;&#962; (EV):
Flash fired:	&#934;&#955;&#945;&#962;:
Focal length (mm):	&#917;&#963;&#964;&#953;&#945;&#954;&#942; &#945;&#960;&#972;&#963;&#964;&#945;&#963;&#951; (mm):
F-Number:	F-&#945;&#961;&#953;&#952;&#956;&#972;&#962;:
ISO Speed:	ISO:
Modification date:	&#919;&#956;&#949;&#961;&#959;&#956;&#951;&#957;&#943;&#945; &#964;&#961;&#959;&#960;&#959;&#960;&#959;&#943;&#951;&#963;&#951;&#962;:
yes	&#957;&#945;&#953;
no	&#972;&#967;&#953;
Show navigation panel	&#916;&#949;&#943;&#958;&#949; &#964;&#959; &#960;&#940;&#957;&#949;&#955; &#960;&#949;&#961;&#953;&#942;&#947;&#951;&#963;&#951;&#962;
Show/hide navigation panel	&#928;&#961;&#959;&#946;&#959;&#955;&#942;/&#945;&#960;&#972;&#954;&#961;&#965;&#968;&#951; &#964;&#959;&#965; &#960;&#940;&#957;&#949;&#955; &#960;&#949;&#961;&#953;&#942;&#947;&#951;&#963;&#951;&#962;
About JPEGView...	&#915;&#953;&#945; &#964;&#959; JPEGView...
SIMD mode used:	&#935;&#961;&#942;&#963;&#951; SIMD mode:
Number of CPU cores used:	&#913;&#961;&#953;&#952;&#956;&#972;&#962; &#964;&#969;&#957; CPU:
Licensed under the GNU general public license (GPL), see readme file for details:	Licensed under the GNU general public license (GPL), see readme file for details:
Project home page:	&#913;&#961;&#967;&#953;&#954;&#942; &#963;&#949;&#955;&#943;&#948;&#945; &#964;&#959;&#965; &#960;&#961;&#972;&#964;&#950;&#949;&#954;&#964;:
Show first image in folder	&#916;&#949;&#943;&#958;&#949; &#964;&#951;&#957; &#960;&#961;&#974;&#964;&#951; &#949;&#953;&#954;&#972;&#957;&#945; &#963;&#964;&#959; &#966;&#940;&#954;&#949;&#955;&#959;
Show previous image	&#916;&#949;&#943;&#958;&#949; &#964;&#951;&#957; &#960;&#961;&#959;&#951;&#947;&#959;&#973;&#956;&#949;&#957;&#951; &#949;&#953;&#954;&#972;&#957;&#945;
Show next image	&#916;&#949;&#943;&#958;&#949; &#964;&#951;&#957; &#949;&#960;&#972;&#956;&#949;&#957;&#951; &#949;&#953;&#954;&#972;&#957;&#945;
Show last image in folder	&#916;&#949;&#943;&#958;&#949; &#964;&#951;&#957; &#964;&#949;&#955;&#949;&#965;&#964;&#945;&#943;&#949; &#949;&#953;&#954;&#972;&#957;&#945; &#963;&#964;&#959; &#966;&#940;&#954;&#949;&#955;&#959;
Rotate image 90 deg clockwise	&#928;&#949;&#961;&#953;&#963;&#964;&#961;&#959;&#966;&#942; &#949;&#953;&#954;&#972;&#957;&#945;&#962; 90 &#956;&#959;&#943;&#961;&#949;&#962; &#948;&#949;&#958;&#953;&#940;
Rotate image 90 deg counter-clockwise	&#928;&#949;&#961;&#953;&#963;&#964;&#961;&#959;&#966;&#942; &#949;&#953;&#954;&#972;&#957;&#945;&#962; 90 &#956;&#959;&#943;&#961;&#949;&#962; &#945;&#961;&#953;&#963;&#964;&#949;&#961;&#940;
Landscape picture enhancement mode	&#923;&#949;&#953;&#964;&#959;&#965;&#961;&#947;&#943;&#945; &#949;&#957;&#943;&#963;&#967;&#965;&#963;&#951;&#962; &#959;&#961;&#953;&#950;&#972;&#957;&#964;&#953;&#945;&#962; &#960;&#961;&#959;&#946;&#959;&#955;&#942;&#962;
Display image (EXIF) information	&#928;&#961;&#959;&#946;&#959;&#955;&#942; &#948;&#949;&#948;&#959;&#956;&#941;&#957;&#969;&#957; &#949;&#953;&#954;&#972;&#957;&#945;&#962; (EXIF)
Actual size of image	&#928;&#961;&#945;&#947;&#956;&#945;&#964;&#953;&#954;&#972; &#956;&#941;&#947;&#949;&#952;&#959;&#962;
Toggle between screens (only for multi-monitor systems)	&#917;&#957;&#945;&#955;&#955;&#945;&#947;&#942; &#959;&#952;&#959;&#957;&#974;&#957; (&#947;&#953;&#945; &#963;&#965;&#963;&#964;&#942;&#956;&#945;&#964;&#945; &#956;&#949; &#960;&#959;&#955;&#955;&#941;&#962; &#959;&#952;&#972;&#957;&#949;&#962;)
Enable/disable full screen mode	&#913;&#960;/&#949;&#957;&#949;&#961;&#947;&#959;&#960;&#959;&#943;&#951;&#963;&#951; &#960;&#961;&#959;&#946;&#959;&#955;&#942;&#962; &#960;&#955;&#942;&#961;&#959;&#965;&#962; &#959;&#952;&#972;&#957;&#951;&#962;
Full screen mode	&#928;&#955;&#942;&#961;&#951;&#962; &#959;&#952;&#972;&#957;&#951;
Window mode	&#928;&#961;&#959;&#946;&#959;&#955;&#951; &#963;&#949; &#960;&#945;&#961;&#940;&#952;&#965;&#961;&#959;
Save as (in screen size/resolution)	&#913;&#960;&#959;&#952;&#942;&#954;&#949;&#965;&#963;&#951; (&#963;&#949; &#945;&#957;&#940;&#955;&#965;&#963;&#951; &#959;&#952;&#972;&#957;&#951;&#962;)
Save processed image to JPEG file (screen size)	&#913;&#960;&#959;&#952;&#942;&#954;&#949;&#965;&#963;&#951; &#949;&#953;&#954;&#972;&#957;&#945;&#962; &#969;&#962; JPEG (&#963;&#949; &#945;&#957;&#940;&#955;&#965;&#963;&#951; &#959;&#952;&#972;&#957;&#951;&#962;)
Settings/Admin	&#929;&#965;&#952;&#956;&#943;&#963;&#949;&#953;&#962;/Admin
Edit global settings...	&#917;&#960;&#949;&#958;&#949;&#961;&#947;&#945;&#963;&#943;&#945; &#959;&#955;&#953;&#954;&#974;&#957; &#961;&#965;&#952;&#956;&#943;&#963;&#949;&#969;&#957;...
Edit user settings...	&#917;&#960;&#949;&#958;&#949;&#961;&#947;&#945;&#963;&#943;&#945; &#961;&#965;&#952;&#956;&#943;&#963;&#949;&#969;&#957; &#967;&#961;&#942;&#963;&#964;&#951;...
Backup parameter DB...	&#913;&#957;&#964;&#943;&#947;&#961;&#945;&#966;&#959; &#945;&#963;&#966;&#945;&#955;&#949;&#943;&#945;&#962; &#914;&#916; &#960;&#945;&#961;&#945;&#956;&#941;&#964;&#961;&#969;&#957;...
Restore parameter DB...	&#917;&#960;&#945;&#957;&#945;&#966;&#959;&#961;&#940; &#914;&#916; &#960;&#945;&#961;&#945;&#956;&#941;&#964;&#961;&#969;&#957;...
No user INI file exits yet. Create user INI file from INI file template?	&#916;&#949;&#957; &#965;&#960;&#940;&#961;&#967;&#949;&#953; &#945;&#961;&#967;&#949;&#943;&#959; INI &#947;&#953;&#945; &#964;&#959; &#967;&#961;&#942;&#963;&#964;&#951;. &#925;&#945; &#948;&#951;&#956;&#953;&#959;&#965;&#961;&#947;&#942;&#963;&#969; &#941;&#957;&#945; &#945;&#960;&#972; &#964;&#959; template?
Copying parameter DB to file '%s' failed. Reason: %s	&#919; &#945;&#957;&#964;&#953;&#947;&#961;&#945;&#966;&#942; &#964;&#951;&#962; &#914;&#916; &#960;&#945;&#961;&#945;&#956;&#941;&#964;&#961;&#969;&#957; &#963;&#964;&#959; &#945;&#961;&#967;&#949;&#943;&#959; %s &#945;&#960;&#941;&#964;&#965;&#967;&#949;! &#913;&#953;&#964;&#943;&#945;: %s
Select parameter DB to restore	&#917;&#960;&#941;&#955;&#949;&#958;&#949; &#914;&#916; &#960;&#945;&#961;&#945;&#956;&#941;&#964;&#961;&#969;&#957; &#947;&#953;&#945; &#949;&#960;&#945;&#957;&#945;&#966;&#959;&#961;&#940;
Conflicting entries in Param DB	&#917;&#947;&#947;&#961;&#945;&#966;&#941;&#962; &#960;&#959;&#965; &#963;&#965;&#947;&#954;&#961;&#959;&#973;&#959;&#957;&#964;&#945;&#953; &#963;&#964;&#951; &#914;&#916; &#960;&#945;&#961;&#945;&#956;&#941;&#964;&#961;&#969;&#957;
The imported param DB contains entries already present in active param DB.	&#919; &#949;&#953;&#963;&#945;&#947;&#972;&#956;&#949;&#957;&#951; &#914;&#916; &#960;&#945;&#961;&#945;&#956;&#941;&#964;&#961;&#969;&#957; &#960;&#949;&#961;&#953;&#941;&#967;&#949;&#953; &#949;&#947;&#947;&#961;&#945;&#966;&#941;&#962; &#960;&#959;&#965; &#942;&#948;&#951; &#965;&#960;&#940;&#961;&#967;&#959;&#965;&#957; &#963;&#964;&#951;&#957; &#949;&#957;&#949;&#961;&#947;&#972; &#914;&#916;.
Shall existing entries be preserved (Yes) or be overriden by the imported entries (No)?	&#925;&#945; &#948;&#953;&#945;&#964;&#951;&#961;&#951;&#952;&#959;&#973;&#957; &#959;&#953; &#965;&#960;&#940;&#961;&#967;&#959;&#965;&#963;&#949;&#962; &#949;&#947;&#947;&#961;&#945;&#966;&#941;&#962; (&#925;&#945;&#953;) &#942; &#957;&#945; &#949;&#947;&#947;&#961;&#945;&#966;&#959;&#973;&#957; &#956;&#949; &#964;&#953;&#962; &#957;&#941;&#949;&#962; (&#908;&#967;&#953;)?
Select file to display in 'File Open' dialog	&#917;&#960;&#953;&#955;&#959;&#947;&#942; &#945;&#961;&#967;&#949;&#943;&#959; &#947;&#953;&#945; &#960;&#961;&#959;&#946;&#959;&#955;&#942; &#963;&#964;&#959; &#948;&#953;&#940;&#955;&#959;&#947;&#959; '&#902;&#957;&#959;&#953;&#947;&#956;&#945; &#913;&#961;&#967;&#949;&#943;&#959;&#965;'
Crop Mode	&#923;&#949;&#953;&#964;&#959;&#965;&#961;&#947;&#943;&#945; &#954;&#961;&#959;&#960;&#945;&#961;&#943;&#963;&#956;&#945;&#964;&#959;&#962;
Free	&#917;&#955;&#949;&#973;&#952;&#949;&#961;&#959;
Fixed size...	&#931;&#965;&#947;&#954;&#949;&#954;&#961;&#953;&#956;&#941;&#957;&#959; &#956;&#941;&#947;&#949;&#952;&#959;&#962;...
Set Fixed Crop Size	&#927;&#961;&#953;&#963;&#956;&#972;&#962; &#963;&#965;&#947;&#954;&#949;&#954;&#961;&#953;&#956;&#941;&#957;&#959;&#965; &#956;&#949;&#947;&#941;&#952;&#959;&#965;&#962; &#954;&#961;&#959;&#960;&#945;&#961;&#943;&#963;&#956;&#945;&#964;&#959;&#962;
Width	&#928;&#955;&#940;&#964;&#959;&#962;
Height	&#910;&#968;&#959;&#962;
Pixels	&#917;&#953;&#954;&#959;&#957;&#959;&#963;&#964;&#959;&#953;&#967;&#949;&#943;&#945;
Screen Pixels	&#917;&#953;&#954;&#959;&#957;&#959;&#963;&#964;&#959;&#953;&#967;&#949;&#943;&#945; &#959;&#952;&#972;&#957;&#951;&#962;
Image Pixels	&#917;&#953;&#954;&#959;&#957;&#959;&#963;&#964;&#959;&#953;&#967;&#949;&#943;&#945; &#949;&#953;&#954;&#972;&#957;&#945;&#962;
Set modification date	&#927;&#961;&#953;&#963;&#956;&#972;&#962; &#951;&#956;&#949;&#961;&#959;&#956;&#951;&#957;&#943;&#945;&#962; &#964;&#961;&#959;&#960;&#959;&#960;&#959;&#943;&#951;&#963;&#951;&#962;
to current date	&#963;&#964;&#951;&#957; &#964;&#961;&#941;&#967;&#959;&#965;&#963;&#945; &#951;&#956;&#949;&#961;&#959;&#956;&#951;&#957;&#943;&#945;
to EXIF date	&#963;&#964;&#951;&#957; &#951;&#956;&#949;&#961;&#959;&#956;&#951;&#957;&#943;&#945; &#945;&#960;&#972; &#964;&#959; EXIF
Mark image for toggling. Use %s to toggle between marked and current image	&#924;&#945;&#961;&#954;&#940;&#961;&#953;&#963;&#956;&#945; &#949;&#953;&#954;&#972;&#957;&#945;&#962; &#947;&#953;&#945; &#949;&#957;&#945;&#955;&#955;&#945;&#947;&#942;. &#924;&#949; %s &#947;&#953;&#945; &#949;&#957;&#945;&#955;&#955;&#945;&#947;&#942; &#956;&#949;&#964;&#945;&#958;&#973; &#956;&#945;&#961;&#954;&#945;&#961;&#953;&#963;&#956;&#941;&#957;&#951;&#962; &#954;&#945;&#953; &#964;&#961;&#941;&#967;&#959;&#965;&#963;&#945;&#962; &#949;&#953;&#954;&#972;&#957;&#945;&#962;
Saturation	&#922;&#959;&#961;&#949;&#963;&#956;&#972;&#962;
Unsharp mask...	Unsharp mask...
Apply Unsharp Mask	&#917;&#966;&#945;&#961;&#956;&#959;&#947;&#942; &#964;&#959;&#965; Unsharp mask
Radius	&#913;&#954;&#964;&#943;&#957;&#945;
Amount	&#928;&#959;&#963;&#959;&#963;&#964;&#972;
Threshold	&#922;&#945;&#964;&#974;&#966;&#955;&#953;
Apply	&#917;&#966;&#945;&#961;&#956;&#959;&#947;&#942;
Cancel	&#913;&#954;&#973;&#961;&#969;&#963;&#951;
Keep processing parameters between images	&#916;&#953;&#945;&#964;&#942;&#961;&#951;&#963;&#951; &#960;&#945;&#961;&#945;&#956;&#941;&#964;&#961;&#969;&#957; &#949;&#960;&#949;&#958;&#949;&#961;&#947;&#945;&#963;&#943;&#945;&#962; &#956;&#949;&#964;&#945;&#958;&#973; &#949;&#953;&#954;&#972;&#957;&#969;&#957;
Show histogram	&#928;&#961;&#959;&#946;&#959;&#955;&#942; &#953;&#963;&#964;&#959;&#947;&#961;&#940;&#956;&#956;&#945;&#964;&#959;&#962;
Hide histogram	&#913;&#960;&#972;&#954;&#961;&#965;&#968;&#951; &#953;&#963;&#964;&#959;&#947;&#961;&#940;&#956;&#956;&#945;&#964;&#959;&#962;
Crop Selection Lossless...	&#922;&#961;&#959;&#960;&#940;&#961;&#953;&#963;&#956;&#945; &#949;&#960;&#953;&#955;&#959;&#947;&#942;&#962; &#967;&#969;&#961;&#943;&#962; &#945;&#960;&#974;&#955;&#949;&#953;&#945;...
Save cropped image	&#913;&#960;&#959;&#952;&#942;&#954;&#949;&#965;&#963;&#949; &#954;&#961;&#959;&#960;&#945;&#961;&#953;&#963;&#956;&#941;&#957;&#951; &#949;&#953;&#954;&#972;&#957;&#945;
Rotate image by user-defined angle	&#928;&#949;&#961;&#953;&#963;&#964;&#961;&#959;&#966;&#942; &#949;&#953;&#954;&#972;&#957;&#945;&#962; &#954;&#945;&#964;&#940; &#964;&#951; &#947;&#969;&#957;&#943;&#945; &#960;&#959;&#965; &#941;&#967;&#949;&#953; &#959;&#961;&#953;&#963;&#964;&#949;&#943;
Rotate Image	&#928;&#949;&#961;&#953;&#963;&#964;&#961;&#959;&#966;&#942; &#949;&#953;&#954;&#972;&#957;&#945;&#962;
Show grid lines	&#917;&#956;&#966;&#940;&#957;&#953;&#963;&#951; &#960;&#955;&#941;&#947;&#956;&#945;&#964;&#959;&#962;
Auto crop rotated image (avoids black border)	&#913;&#965;&#964;&#972;&#956;&#945;&#964;&#959; &#954;&#961;&#959;&#960;&#940;&#961;&#953;&#963;&#956;&#945; &#960;&#949;&#961;&#953;&#963;&#964;&#961;&#945;&#956;&#956;&#941;&#957;&#951;&#962; &#949;&#953;&#954;&#972;&#957;&#945;&#962; (&#945;&#960;&#959;&#966;&#965;&#947;&#942; &#964;&#959;&#965; &#956;&#945;&#973;&#961;&#959;&#965; &#960;&#949;&#961;&#953;&#952;&#969;&#961;&#943;&#959;&#965;)
Align image to horizontal or vertical line	&#931;&#964;&#959;&#943;&#967;&#953;&#963;&#951; &#949;&#953;&#954;&#972;&#957;&#945;&#962; &#963;&#964;&#951;&#957; &#959;&#961;&#953;&#950;&#972;&#957;&#964;&#953;&#945; &#942; &#954;&#940;&#952;&#949;&#964;&#951; &#947;&#961;&#945;&#956;&#956;&#942;
Use the mouse to draw a line that shall be horizontal or vertical.	&#924;&#949; &#964;&#959; &#960;&#959;&#957;&#964;&#943;&#954;&#953; &#964;&#961;&#940;&#946;&#945; &#956;&#953;&#945; &#947;&#961;&#945;&#956;&#956;&#942; &#960;&#959;&#965; &#952;&#945; &#949;&#943;&#957;&#945;&#953; &#959;&#961;&#953;&#950;&#972;&#957;&#964;&#953;&#945; &#942; &#954;&#940;&#952;&#949;&#964;&#951;.
Rotate the image by dragging with the mouse.	&#928;&#949;&#961;&#953;&#963;&#964;&#961;&#959;&#966;&#942; &#949;&#953;&#954;&#972;&#957;&#945;&#962; &#956;&#949; &#964;&#961;&#940;&#946;&#951;&#947;&#956;&#945; &#956;&#949; &#964;&#959; &#960;&#959;&#957;&#964;&#943;&#954;&#953;.
The operation failed because not enough memory is available!	&#913;&#960;&#959;&#964;&#965;&#967;&#943;&#945; &#955;&#972;&#947;&#969; &#960;&#949;&#961;&#953;&#959;&#961;&#953;&#963;&#956;&#941;&#957;&#951;&#962; &#956;&#957;&#942;&#956;&#951;&#962; &#964;&#959;&#965; &#963;&#965;&#963;&#964;&#942;&#956;&#945;&#964;&#959;&#962;!
to EXIF date (all files in folder)	&#963;&#964;&#945; &#948;&#949;&#948;&#959;&#956;&#941;&#957;&#945; EXIF (&#972;&#955;&#945; &#964;&#945; &#945;&#961;&#967;&#949;&#943;&#945; &#963;&#964;&#959; &#966;&#940;&#954;&#949;&#955;&#959;)
Number of JPEG files in folder: %d	&#913;&#961;&#953;&#952;&#956;&#972;&#962; &#945;&#961;&#967;&#949;&#943;&#969;&#957; JPEG &#963;&#964;&#959; &#966;&#940;&#954;&#949;&#955;&#959;: %d
EXIF date successfully set on %d images, failed on %d images	EXIF &#948;&#949;&#948;&#959;&#956;&#941;&#957;&#945; &#956;&#960;&#942;&#954;&#945;&#957; &#963;&#949; %d &#949;&#953;&#954;&#972;&#957;&#949;&#962;, &#945;&#960;&#941;&#964;&#965;&#967;&#945;&#957; &#963;&#949; %d &#949;&#953;&#954;&#972;&#957;&#949;&#962;
Reason: Not enough memory available	&#913;&#953;&#964;&#943;&#945;: &#916;&#949;&#957; &#965;&#960;&#940;&#961;&#967;&#949;&#953; &#945;&#961;&#954;&#949;&#964;&#942; &#956;&#957;&#942;&#956;&#951; &#948;&#953;&#945;&#952;&#941;&#963;&#953;&#956;&#951;
Transform image	&#924;&#949;&#964;&#945;&#963;&#967;&#951;&#956;&#945;&#964;&#953;&#963;&#956;&#972;&#962; &#949;&#953;&#954;&#972;&#957;&#945;&#962;
Rotate...	&#928;&#949;&#961;&#953;&#963;&#964;&#961;&#959;&#966;&#942;...
Mirror horizontally	&#922;&#945;&#964;&#959;&#960;&#964;&#961;&#953;&#954;&#940; &#959;&#961;&#953;&#950;&#959;&#957;&#964;&#943;&#969;&#962;
Mirror vertically	&#922;&#945;&#964;&#959;&#960;&#964;&#961;&#953;&#954;&#940; &#954;&#945;&#952;&#941;&#964;&#969;&#962;
Transition Effect	&#917;&#966;&#941; &#956;&#949;&#964;&#940;&#946;&#945;&#963;&#951;&#962;
None	&#922;&#945;&#957;&#941;&#957;&#945;
Blend	&#924;&#943;&#958;&#951; &#949;&#953;&#954;&#972;&#957;&#969;&#957;
Slide from right	&#917;&#943;&#963;&#959;&#948;&#959;&#962; &#945;&#960;&#972; &#948;&#949;&#958;&#953;&#940;
Slide from left	&#917;&#943;&#963;&#959;&#948;&#959;&#962; &#945;&#960;&#972; &#945;&#961;&#953;&#963;&#964;&#949;&#961;&#940;
Slide from top	&#917;&#943;&#963;&#959;&#948;&#959;&#962; &#945;&#960;&#972; &#949;&#960;&#940;&#957;&#969;
Slide from bottom	&#917;&#943;&#963;&#959;&#948;&#959;&#962; &#945;&#960;&#972; &#954;&#940;&#964;&#969;
Roll from right	&#917;&#954;&#964;&#973;&#955;&#953;&#958;&#951; &#945;&#960;&#972; &#948;&#949;&#958;&#953;&#940;
Roll from left	&#917;&#954;&#964;&#973;&#955;&#953;&#958;&#951; &#945;&#960;&#972; &#945;&#961;&#953;&#963;&#964;&#949;&#961;&#940;
Roll from top	&#917;&#954;&#964;&#973;&#955;&#953;&#958;&#951; &#945;&#960;&#972; &#949;&#960;&#940;&#957;&#969;
Roll from bottom	&#917;&#954;&#964;&#973;&#955;&#953;&#958;&#951; &#945;&#960;&#972; &#954;&#940;&#964;&#969;
Scroll from right	&#922;&#943;&#957;&#951;&#963;&#951; &#945;&#960;&#972; &#948;&#949;&#958;&#953;&#940;
Scroll from left	&#922;&#943;&#957;&#951;&#963;&#951; &#945;&#960;&#972; &#945;&#961;&#953;&#963;&#964;&#949;&#961;&#940;
Scroll from top	&#922;&#943;&#957;&#951;&#963;&#951; &#945;&#960;&#972; &#949;&#960;&#940;&#957;&#969;
Scroll from bottom	&#922;&#943;&#957;&#951;&#963;&#951; &#945;&#960;&#972; &#954;&#940;&#964;&#969;
Transition Speed	&#932;&#945;&#967;&#973;&#964;&#951;&#964;&#945; &#956;&#949;&#964;&#940;&#946;&#945;&#963;&#951;&#962;
Very fast	&#928;&#959;&#955;&#973; &#947;&#961;&#942;&#947;&#959;&#961;&#945;
Fast	&#915;&#961;&#942;&#947;&#959;&#961;&#945;
Normal	&#922;&#945;&#957;&#959;&#957;&#953;&#954;&#940;
Slow	&#913;&#961;&#947;&#940;
Very slow	&#928;&#959;&#955;&#973; &#945;&#961;&#947;&#940;
Error	&#931;&#966;&#940;&#955;&#956;&#945;
Warning	&#928;&#961;&#959;&#949;&#953;&#948;&#959;&#960;&#959;&#943;&#951;&#963;&#951;
Error while writing the following registry key:	&#931;&#966;&#940;&#955;&#956;&#945; &#954;&#945;&#964;&#940; &#964;&#951;&#957; &#949;&#947;&#947;&#961;&#945;&#966;&#942; &#964;&#959;&#965; &#945;&#954;&#972;&#955;&#959;&#965;&#952;&#959;&#965; &#922;&#955;&#949;&#953;&#948;&#953;&#959;&#973; &#924;&#951;&#964;&#961;&#974;&#959;&#965;:
Set as default viewer...	&#908;&#961;&#953;&#963;&#949; &#969;&#962; &#960;&#961;&#959;&#949;&#960;&#953;&#955;&#949;&#947;&#956;&#941;&#957;&#959; &#928;&#961;&#959;&#946;&#959;&#955;&#941;&#945;...
Set JPEGView as default image viewer	&#908;&#961;&#953;&#963;&#949; &#964;&#959; JPEGVIEW &#969;&#962; &#960;&#961;&#959;&#949;&#960;&#953;&#955;&#949;&#947;&#956;&#941;&#957;&#959; &#928;&#961;&#959;&#946;&#959;&#955;&#941;&#945; &#917;&#953;&#954;&#972;&#957;&#969;&#957;...
JPEGView is registered as default viewer for the selected file formats.	&#932;&#959; JPEGVIEW &#941;&#967;&#949;&#953; &#959;&#961;&#953;&#963;&#964;&#949;&#943; &#969;&#962; &#960;&#961;&#959;&#949;&#960;&#953;&#955;&#949;&#947;&#956;&#941;&#957;&#959;&#962; &#928;&#961;&#959;&#946;&#959;&#955;&#941;&#945;&#962; &#947;&#953;&#945; &#964;&#953;&#962; &#949;&#960;&#953;&#955;&#949;&#947;&#956;&#941;&#957;&#949;&#962; &#956;&#959;&#961;&#966;&#941;&#962; &#945;&#961;&#967;&#949;&#943;&#969;&#957;.
Registration applies to the current user only.	&#919; &#954;&#945;&#964;&#945;&#967;&#974;&#961;&#951;&#963;&#951; &#953;&#963;&#967;&#973;&#949;&#953; &#956;&#972;&#957;&#959; &#947;&#953;&#945; &#964;&#959;&#957; &#964;&#961;&#941;&#967;&#959;&#957;&#964;&#945; &#967;&#961;&#942;&#963;&#964;&#951;.
Extension	&#928;&#961;&#959;&#941;&#954;&#964;&#945;&#963;&#951; &#955;&#959;&#947;&#953;&#963;&#956;&#953;&#954;&#959;&#973;
File type	&#932;&#973;&#960;&#959;&#962; &#945;&#961;&#967;&#949;&#943;&#969;&#957;
The following file extensions cannot be unregistered because they have been registered in the 'local machine' registry area.	&#927;&#953; &#945;&#954;&#972;&#955;&#959;&#965;&#952;&#949;&#962; &#928;&#961;&#959;&#949;&#954;&#964;&#940;&#963;&#949;&#953;&#962; &#913;&#961;&#967;&#949;&#943;&#969;&#957; &#948;&#949;&#957; &#956;&#960;&#959;&#961;&#959;&#973;&#957; &#957;&#945; &#945;&#966;&#945;&#953;&#961;&#949;&#952;&#959;&#973;&#957; &#949;&#960;&#949;&#953;&#948;&#942; &#941;&#967;&#959;&#965;&#957; &#954;&#945;&#964;&#945;&#967;&#969;&#961;&#951;&#952;&#949;&#943; &#963;&#964;&#951;&#957; &#928;&#949;&#961;&#953;&#959;&#967;&#942; &#924;&#951;&#964;&#961;&#974;&#959;&#965; 'local machine'.
Registering or unregistering file extensions in this registry area requires administration privileges and cannot be done in JPEGView.	&#919; &#954;&#945;&#964;&#945;&#967;&#974;&#961;&#951;&#963;&#951;/&#945;&#960;&#959;&#954;&#945;&#964;&#945;&#967;&#974;&#961;&#951;&#963;&#951; &#928;&#961;&#959;&#949;&#954;&#964;&#940;&#963;&#949;&#969;&#957; &#913;&#961;&#967;&#949;&#943;&#969;&#957; &#963;&#949; &#945;&#965;&#964;&#942; &#964;&#951;&#957; &#928;&#949;&#961;&#953;&#959;&#967;&#942; &#924;&#951;&#964;&#961;&#974;&#959;&#965; &#945;&#960;&#945;&#953;&#964;&#949;&#943; &#916;&#953;&#954;&#945;&#953;&#974;&#956;&#945;&#964;&#945; &#916;&#953;&#945;&#967;&#949;&#943;&#961;&#953;&#963;&#951;&#962; &#954;&#945;&#953; &#948;&#949;&#957; &#956;&#960;&#959;&#961;&#949;&#943; &#957;&#945; &#947;&#943;&#957;&#949;&#953; &#963;&#964;&#959; JPEGVIEW.
Press 'OK' to continue with registration or 'Cancel' to not modify any registrations.	&#928;&#940;&#964;&#945; '&#927;&#922;' &#947;&#953;&#945; &#963;&#965;&#957;&#941;&#967;&#949;&#953;&#945; &#964;&#951;&#962; &#954;&#945;&#964;&#945;&#967;&#974;&#961;&#951;&#963;&#951;&#962; &#942; '&#902;&#954;&#965;&#961;&#959;' &#947;&#953;&#945; &#956;&#951;-&#964;&#961;&#959;&#960;&#959;&#960;&#959;&#943;&#951;&#963;&#951; &#954;&#945;&#964;&#945;&#967;&#969;&#961;&#942;&#963;&#949;&#969;&#957;.
Unregistering not possible	&#919; &#945;&#960;&#959;&#954;&#945;&#964;&#945;&#967;&#974;&#961;&#951;&#963;&#951; &#948;&#949;&#957; &#949;&#943;&#957;&#945;&#953; &#948;&#965;&#957;&#945;&#964;&#942;.
%s images	&#949;&#953;&#954;&#972;&#957;&#949;&#962;
%s images (processed by Window Imaging Component - WIC)	&#949;&#953;&#954;&#972;&#957;&#949;&#962; (&#949;&#960;&#949;&#958;&#949;&#961;&#947;&#945;&#963;&#943;&#945; &#956;&#949; Window Imaging Component - WIC)
%s camera raw images (embedded JPEGs only)	&#949;&#953;&#954;&#972;&#957;&#949;&#962; CAMERA RAW (&#956;&#972;&#957;&#959; embedded JPEGs)
The following image extensions are protected by the operating system.	&#927;&#953; &#945;&#954;&#972;&#955;&#959;&#965;&#952;&#949;&#962; &#928;&#961;&#959;&#949;&#954;&#964;&#940;&#963;&#949;&#953;&#962; &#913;&#961;&#967;&#949;&#943;&#969;&#957; &#960;&#961;&#959;&#963;&#964;&#945;&#964;&#949;&#973;&#959;&#957;&#964;&#945;&#953; &#945;&#960;&#972; &#964;&#959; &#923;&#949;&#953;&#964;&#959;&#965;&#961;&#947;&#953;&#954;&#972; &#931;&#973;&#963;&#964;&#951;&#956;&#945;.
JPEGView can try to remove the restrictions automatically.	&#932;&#959; JPEGVIEW &#956;&#960;&#959;&#961;&#949;&#943; &#957;&#945; &#960;&#961;&#959;&#963;&#960;&#945;&#952;&#942;&#963;&#949;&#953; &#957;&#945; &#945;&#966;&#945;&#953;&#961;&#941;&#963;&#949;&#953; &#964;&#959;&#965;&#962; &#960;&#949;&#961;&#953;&#959;&#961;&#953;&#963;&#956;&#959;&#973;&#962; &#945;&#965;&#964;&#972;&#956;&#945;&#964;&#945;.
However this will fail if the current user has no administration privileges.	&#937;&#963;&#964;&#972;&#963;&#959; &#945;&#965;&#964;&#972; &#952;&#945; &#945;&#960;&#959;&#964;&#973;&#967;&#949;&#953; &#949;&#940;&#957; &#959; &#960;&#945;&#961;&#974;&#957; &#967;&#961;&#942;&#963;&#964;&#951;&#962; &#948;&#949;&#957; &#941;&#967;&#949;&#953; &#916;&#953;&#954;&#945;&#953;&#974;&#956;&#945;&#964;&#945; &#916;&#953;&#945;&#967;&#949;&#943;&#961;&#953;&#963;&#951;&#962;.
Insufficient rights to remove the restrictions. Continue?	&#924;&#951; &#949;&#960;&#945;&#961;&#954;&#942; &#916;&#953;&#954;&#945;&#953;&#974;&#956;&#945;&#964;&#945; &#947;&#953;&#945; &#945;&#966;&#945;&#943;&#961;&#949;&#963;&#951; &#960;&#949;&#961;&#953;&#959;&#961;&#953;&#963;&#956;&#974;&#957;. &#925;&#945; &#963;&#965;&#957;&#949;&#967;&#943;&#963;&#969;;

</file>

<file path=JPEGViewPortable/App/JPEGView/strings_es-ar.txt>&#65279;// This file must be encoded with UTF-8 (e.g. with Windows Notepad)
// Filename is 'strings_%languagecode%.txt' where %languagecode% is the ISO 639 language code e.g. 'fr' for French
// Format is: English string<tab>Translated string<newline>
// Translation made by ThecaTTony (thecattony@users.sourceforge.net - thecattony@thecattony.com.ar) 
Contrast	Contraste
Brightness	Brillo
Sharpen	Nitidez
Lighten Shadows	Sombras leves 
Darken Highlights	Sombras medias
Deep Shadows	Sombras profundas
Color Correction	Correcci&#243;n de colores
Contrast Correction	Correcci&#243;n de contraste
Parameter DB:	Par&#225;metros BD:
Save to	Guardar como
Remove from	Remover desde
Rename:	Renombrar:
No file or folder name was provided as command line parameter!	&#161;Ning&#250;n nombre de archivo o carpeta fue pasado como par&#225;metro de la l&#237;nea de comandos!
To use JPEGView, associate JPG, JPEG and BMP files with JPEGView.	Para usar JPEGView, asocie las extensiones JPG, JPEG y BMP con JPEGView.
Press ESC to exit...	Presione ESC para salir...
The file '%s' could not be read!	&#161;El archivo '%s' no se pudo leer!
The file '%s' does not contain a list of file names!	&#161;El archivo '%s' no contiene una lista de nombres de archivo!
The directory '%s' does not contain any image files!	&#161;El directorio '%s' no contiene im&#225;genes!
Press any key to search the subdirectories for image files.	Presione cualquier tecla para buscar im&#225;genes en los subdirectorios.
JPEGView Help	Ayuda de JPEGView
Current image	Imagen actual
Close help text display / Close JPEGView	Cerrar texto de ayuda / Cerrar JPEGView
Show/hide this help text	Mostrar/esconder este texto de ayuda
Show/hide picture information (EXIF data)	Mostrar/esconder informaci&#243;n sobre la imagen (datos EXIF)
Show/hide file name	Mostrar/esconder nombre de archivo
Enable/disable high quality resampling	Habilitar/deshabilitar remuestreo de alta calidad
Enable/disable keeping of geometry related (zoom/pan/rotation)	Habilitar/deshabilitar mantener la relaci&#243;n de aspecto (Zoom/Paneo/Rotaci&#243;n)
and image processing (brightness/contrast/sharpen) parameters between images	y par&#225;metros de procesamiento entre im&#225;genes (brillo/contraste/nitidez)
Enable/disable automatic contrast correction (histogram equalization)	Habilitar/deshabilitar correcci&#243;n autom&#225;tica de contraste (ecualizaci&#243;n de histograma)
Apply auto contrast correction using only visible section of image	Aplicar correcci&#243;n autom&#225;tica de contraste usando s&#243;lo la secci&#243;n visible de la imagen
Enable/disable automatic density correction (local brightness correction)	Habilitar/deshabilitar correcci&#243;n autom&#225;tica de densidad (correcci&#243;n de brillo local)
Increase/decrease lightening of shadows (LDC must be on)	Incrementar/decrementar iluminaci&#243;n de sombras (LDC debe estar activo)
Increase/decrease darkening of highlights (LDC must be on)	Incrementar/decrementar oscurecimiento de luces (LDC debe estar activo)
Loop through files in current folder	Ciclar en los archivos de la carpeta actual
Loop through files in current directory and all subfolders	Ciclar en los archivos de la carpeta actual y de todos las subcarpetas
Loop through files in current directory and all sibling folders (folders on same level)	Ciclar en los archivos de la carpeta actual y hermanas (carpetas del mismo nivel)
Maximize/restore to/from virtual desktop (only for multi-monitor systems)	Maximizar/restaurar a/desde escritorio virtual (s&#243;lo para sistemas multi-monitor)
Copy screen to clipboard/ Copy processed full size image to clipboard	Copiar pantalla al portapapeles/ Copiar imagen procesada de tama&#241;o completo al portapapeles
Open new image or slideshow file	Abrir nueva imagen o archivo de diapositivas
Save processed image to JPEG file (original size)	Guardar imagen procesada en archivo JPEG (tama&#241;o original)
Save (%s)/ delete (%s) image processing parameters in/from parameter DB	Guardar (%s)/ borrar (%s) par&#225;metros de procesado de im&#225;genes en/desde par&#225;metros de BD
Sort images by creation date, resp. modification date, resp. file name	Ordenar im&#225;genes por fecha de creaci&#243;n, resp. fecha de modificaci&#243;n, resp. nombre de archivo
Goto previous image	Ir a la imagen anterior
Goto next image	Ir a la imagen siguiente
PgUp or Left	AvPag o izquierda
PgDn or Right	RePag o derecha
Goto first/last image of current folder (using sort order as defined)	Ir a primer/&#250;ltima imagen de la carpeta actual (usando el ordenamiento definido)
Increase/decrease brightness	Incrementar/decrementar brillo
Increase/decrease contrast		Incrementar/decrementar contraste
Increase/decrease sharpness	Incrementar/decrementar nitidez
Increase/decrease auto color cast correction amount	Incrementar/decrementar cantidad de autocorreci&#243;n de colores
Increase/decrease auto contrast correction amount	Incrementar/decrementar cantidad de autocorreci&#243;n de contraste
Enable/disable landscape picture enhancement mode	Habilitar/deshabilitar modo de mejora de foto de paisaje
Slide show with timeout of n seconds (ESC to stop)	Presentaci&#243;n con intervalos de n segundos (ESC para detener)
Set timeout to n/10 sec, respectively n/100 sec (Ctrl+Shift)	Establecer tiempo de salida a  n/10 seg, respectivamente n/100 sec (Ctrl+Shift)
Rotate image and fit to screen	Rotar imagen y acomodar a la pantalla
Fit image to screen	Acomodar imagen a la pantalla
Zoom 1:1 (100 %)	Zoom 1:1 (100 %)
Zoom in (%s)/Zoom out (%s)	Acercar (%s)/alejar (%s)
Zoom in/out image	Acercar/alejar imagen
Pan image	Panear imagen
Crop image	Cortar bordes de imagen
Next image	Imagen siguiente
Previous image	Imagen anterior
up/down	Arriba/abajo
Mouse wheel	Rueda del rat&#243;n
Left mouse & drag	Bot&#243;n izquierdo y arrastrar
Ctrl + Left mouse	Ctrl + bot&#243;n izquierdo
Forward mouse button	Fwd mouse button
Back mouse button	Back mouse button
Delete current file on disk permanently	Borrar archivo permanentemente del disco
Rotate current file on disk lossless by 90 deg (W/H must be multiple of 16)	Rotar archivo actual 90&#176; en el disco sin p&#233;rdida (ancho/alto deben ser m&#250;ltiplo de 16)
Rotate current file on disk lossless by 270 deg (W/H must be multiple of 16)	Rotar archivo actual 270&#176; en el disco sin p&#233;rdida (ancho/alto deben ser m&#250;ltiplo de 16)
The file is read-only!	&#161;El archivo es de s&#243;lo lectura!
Can't rename file	No se puede renombrar el archivo
New name contains backslash character!	&#161;El nuevo nombre contiene una barra invertida!
Renaming file failed!	&#161;El renombrado del archivo fall&#243;!
Reason: 	Raz&#243;n: 
on	activado
off	desact.
Do you really want to save the following parameters as default to the INI file	Realmente quiere guardar los siguientes par&#225;metros como defecto en el archivo INI
Auto contrast and color correction: 	Autocorrecci&#243;n de contraste y color: 
Local density correction: 	Correcci&#243;n de densidad local: 
Order files by: 	Ordenar archivos por: 
Creation date/time	Hora/fecha de creaci&#243;n
Last modification date/time	Hora/fecha de &#250;ltima modificaci&#243;n
File name	Nombre de archivo
These values will override the values from the INI file located in the program folder of JPEGView!	&#161;Estos valores sobrescribir&#225;n los valores del archivo INI en la carpeta de JPEGView!
Confirm save default parameters	Confirma guardar par&#225;metros por defecto
Images	Im&#225;genes
All Files	Todos los archivos
Parameter DB file '%s' could not be opened!	&#161;El archivo de par&#225;metros de BD '%s' no se pudo abrir!
Parameter DB file '%s' is not valid (invalid header)!	&#161;El archivo de par&#225;metros de BD '%s' no es v&#225;lido (cabecera inv&#225;lida)!
Cannot write to parameter DB file '%s'!	&#161;No se puede escribir al archivo de par&#225;metros de BD '%s'!
Cannot read from parameter DB file '%s'!	&#161;No se puede leer el archivo de par&#225;metros de BD '%s'!
Cannot read parameter DB file '%s' because it is too large!	&#161;No se puede leer el archivo de par&#225;metros de BD '%s' porque es muy grande!
The parameter DB file '%s' has been created by a newer version of JPEGView!	&#161;El archivo de par&#225;metros de BD '%s' ha sido creado por una versi&#243;n m&#225;s nueva de JPEGView!
The old parameter DB file '%s' could not be renamed during conversion to new format!	&#161;El antiguo archivo de par&#225;metros de BD '%s' no se pudo renombrar durante la conversi&#243;n al nuevo formato!
Parameter DB error	Error de par&#225;metros BD
Error saving file	Error guardando archivo
Error writing file to disk!	&#161;Error escribiendo archivo al disco!
Confirm	Confirmar
Do you really want to permanently delete the file %filename%?	&#191;Realmente quiere borrar permanentemente el archivo %filename%?
Rotate the following file lossless by 90 deg?\n%filename%	Rotar 90&#176; sin p&#233;rdidas el siguiente archivo?\n%filename%
Rotate the following file lossless by 270 deg?\n%filename%	Rotar 270&#176; sin p&#233;rdidas el siguiente archivo?\n%filename%
Open image...	Abrir imagen...
Save processed image...	Guardar imagen procesada...
Reload image	Recargar imagen
Copy to clipboard	Copiar al portapapeles
Copy original size image	Copiar imagen en tama&#241;o original
Paste from clipboard	Pegar desde el portapapeles
Batch rename/copy...	Copiar/renombrar por lotes...
Show picture info (EXIF)	Mostrar informaci&#243;n de la imagen (EXIF)
Show filename	Mostrar nombre de archivo
Navigation	Navegaci&#243;n
Loop folder	Ciclar carpeta
Loop recursively	Ciclar recursivamente
Loop siblings	Ciclar en carpetas de mismo nivel
Display order	Orden
Modification date	Fecha de modificaci&#243;n
Creation date	Fecha de creaci&#243;n
Play folder as slideshow/movie	Ejecutar carpeta como presentaci&#243;n/pel&#237;cula
Slideshow	Presentaci&#243;n
Movie	Pel&#237;cula
Waiting time	Tiempo de espera
Stop slide show/movie	Detener presentaci&#243;n/pel&#237;cula
Rotate +90	Rotar 90&#176; en sentido horario
Rotate -90	Rotar 90&#176; en sentido antihorario
Rotate 180	Rotar 180&#176;
Auto correction	Autocorrecci&#243;n
Local density correction	Correcci&#243;n de densidad local
Keep parameters	Mantener par&#225;metros
Set current parameters as default values...	Guardar par&#225;metros a INI...
Save parameters to DB	Guardar par&#225;metros a BD
Clear parameters from DB	Limpiar par&#225;metros de BD
Zoom	Zoom
Fit to screen	Ajustar todas las imagenes a la pantalla
Fill with crop	Ajustar todas las imagenes con bordes cortados
Span all screens	Extender a todas las pantallas
Auto zoom mode	Modo de autozoom
Fit to screen (no zoom)	Ajustar a la pantalla (sin zoom)
Fill with crop (no zoom)	Ajustar con bordes cortados (sin zoom)
Exit	Salir
Cyan-Red	Cyan-Rojo
Magenta-Green	Magenta-Verde
Yellow-Blue	Amarillo-Azul
C - R	Cy - Ro
M - G	Ma - Ve
Y - B	Am - Az
Batch rename/copy of files	Renombrado/copia de archivos por lotes
Image files in folder	Archivos de im&#225;genes en la carpeta
Placeholders:	Banderas de reemplazo:
Number (consecutively numbered)	N&#250;mero (consecutivamente enumerados)
Number with N digits	N&#250;mero con N d&#237;gitos
Extracted number from original file name	N&#250;mero extra&#237;do del nombre original del archivo
Original file name (with extension)	Nombre original del archivo (con extensi&#243;n)
Original file name (without extension)	Nombre original del archivo (sin extensi&#243;n)
Original file extension	Extensi&#243;n del archivo original
'My Pictures' folder	Carpeta 'Mis im&#225;genes'
Day / Month / Year (as numbers)	D&#237;a / Mes / A&#241;o (num&#233;ricos)
Year short form (2 digits)	A&#241;o en forma corta (2 d&#237;gitos)
Month / Short form (text)	Mes / forma corta (texto)
Target folders that are not yet existing are created as needed.	Las carpetas de destino que no existan ser&#225;n creadas cuando se necesiten.
Date placeholders use the modification date of the image.	Las banderas de reemplazo de fechas usan la fecha de modificaci&#243;n de la imagen.
Rename/copy images to:	Renombrar/copiar im&#225;genes a:
Rename	Renombrar
Preview	Previsualizar
Save as template	Guardar como plantilla
Close	Cerrar
Old name	Nombre antiguo
Date	Fecha
New name (>> : file gets copied)	Nuevo nombre (>> : el archivo es copiado)
Select all	Seleccionar todo
Select none	Seleccionar nada
The file '%s' could not be %s.	El archivo '%s' no pudo ser %s.
copied	copiado
renamed	renombrado
Continue rename/copy?	Continuar renombrado/copiando?
Error during rename/copy	Error durante renombrado/copia
%d file(s) renamed, %d file(s) copied, %d folder(s) created	%d archivo(s) renombrado(s), %d archivo(s) copiado(s), %d carpeta(s) creada(s)
Crop Selection	Cortar bordes de Selecci&#243;n
Copy Selection to Clipboard	Copiar selecci&#243;n al portapapeles
Zoom to Selection	Zoom a selecci&#243;n
Pasting image from clipboard failed!	&#161;Fall&#243; el pegado de la imagen del portapapeles!
Image width:	Ancho de imagen:
Image height:	Alto de imagen:
Acquisition date:	Fecha de adquisici&#243;n:
Camera model:	Modelo de c&#225;mara:
Exposure time (s):	Tiempo de exposici&#243;n (s):
Exposure bias (EV):	Bias de exposici&#243;n (EV):
Flash fired:	Flash disparado:
Focal length (mm):	Longitud focal (mm):
F-Number:	Relaci&#243;n focal:
ISO Speed:	Velocidad ISO:
Modification date:	Fecha de modificaci&#243;n:
yes	si
no	no
Show navigation panel	Mostrar panel de navegaci&#243;n
Show/hide navigation panel	Mostrar/ocultar panel de navegaci&#243;n
About JPEGView...	Acerca de JPEGView...
SIMD mode used:	Modo SIMD usado:
Number of CPU cores used:	N&#250;mero de n&#250;cleos de CPU usados:
Licensed under the GNU general public license (GPL), see readme file for details:	Licenciado bajo la Licencia P&#250;blica General de GNU (GPL), vea el archivo readme para detalles:
Project home page:	P&#225;gina principal del proyecto:
Show first image in folder	Mostrar primer imagen de la carpeta
Show previous image	Mostrar imagen anterior
Show next image	Mostrar imagen siguiente
Show last image in folder	Mostrar &#250;ltima imagen de la carpeta
Rotate image 90 deg clockwise	Rotar imagen 90&#176; sentido horario
Rotate image 90 deg counter-clockwise	Rotar imagen 90&#176; sentido antihorario
Landscape picture enhancement mode	Modo de mejora de imagen de paisajes
Display image (EXIF) information	Mostrar informaci&#243;n (EXIF) de la imagen
Toggle between screens (only for multi-monitor systems)	Cambiar entre pantallas (s&#243;lo para sistemas multi-monitor)
Enable/disable full screen mode	Habilitar/deshabilitar modo pantalla completa
Full screen mode	Modo pantalla completa
Window mode	Modo ventana
Actual size of image	Tama&#241;o actual de la imagen
Save as (in screen size/resolution)	Guardar como (con el tama&#241;o/resoluci&#243;n de la pantalla)
Save processed image to JPEG file (screen size)	Guardar imagen procesada como archivo JPEG(con el tama&#241;o/resoluci&#243;n de la pantalla)
Settings/Admin	Preferencias/Administraci&#243;n
Edit global settings...	Editar preferencias globales...
Edit user settings...	Editar preferencias de usuario...
Backup parameter DB...	Hacer respaldo de BD de parametros...
Restore parameter DB...	Restaurar BD de parametros...
No user INI file exits yet. Create user INI file from INI file template?	No existe todavia el fichero INI de usuario. Crearlo fichero INI de usuario desde la plantilla de fichero INI?
Copying parameter DB to file '%s' failed. Reason: %s	La copia de la BD de parametros en el fichero '%s' fall&#243;. Raz&#243;n: %s
Select parameter DB to restore	Seleccionar BD de parametros a restaurar
Conflicting entries in Param DB	Registros conflictivos en BD de parametros
The imported param DB contains entries already present in active param DB.	La BD de parametros importada contiene registros que ya estan presentes en la BD de parametros activa.
Shall existing entries be preserved (Yes) or be overriden by the imported entries (No)?	&#191;Conservar los registros existentes (Si) o sobreescribirlos por los registros importados (No)?
Select file to display in 'File Open' dialog	Seleccionar archivo que aparecera en el cuadro de dialogo 'Abrir archivo'
Crop Mode	Modo de bordes cortados
Free	Libre
Fixed size...	Tama&#241;o fijo
Set Fixed Crop Size	Establecer tama&#241;o de corte de bordes fijo
Width	Ancho
Height	Alto
Pixels	Pixeles
Screen Pixels	Pixeles de la pantalla
Image Pixels	Pixeles de la imagen
Set modification date	Establecer fecha de modificaci&#243;n
to current date	a la fecha actual
to EXIF date	a la fecha del EXIF
Mark image for toggling. Use %s to toggle between marked and current image
Saturation	Saturaci&#243;n
Unsharp mask...	M&#225;scara de desenfoque
Apply Unsharp Mask	Aplicar m&#225;scara de desenfoque
Radius	Radio
Amount	Cantidad
Threshold	Umbral
Apply	Aplicar
Cancel	Cancelar
Keep processing parameters between images	Mantener par&#225;metros de procesamiento entre imagenes
Show histogram	Mostrar histograma
Hide histogram	Esconder histograma
Crop Selection Lossless...	Crop Selection Lossless...
Save cropped image	Guardar imagen sin bordes
Rotate image by user-defined angle	Rotar imagen en un angulo definido por el usuario
Rotate Image	Rotar imagen
Show grid lines	Mostrar cuadricula
Auto crop rotated image (avoids black border)	Eliminar automaticamente bordes en la imagen rotada (evita bordes negros)
Align image to horizontal or vertical line	Alinear imagen a una linea horizontal o vertical
Use the mouse to draw a line that shall be horizontal or vertical.	Usar el raton para dibujar una linea que sera horizontal o vertical.
Rotate the image by dragging with the mouse.	Rotar imagen arrastrando el raton.
The operation failed because not enough memory is available!	&#161;La operacion fallo porque no habia suficiente memoria disponible!
to EXIF date (all files in folder)	a fecha EXIF (todos los archivos en la carpeta)
Number of JPEG files in folder: %d	Numero de archivos JPEG en la carpeta: %d
EXIF date successfully set on %d images, failed on %d images	Fecha EXIF establecida correctamente en %d imagenes, fallado en %d imagenes
Reason: Not enough memory available	Razon: No hay suficiente memoria disponible
Transform image	Transformar imagen
Rotate...	Rotar...
Mirror horizontally	Reflejo Horizontal
Mirror vertically	Reflejo Vertical

</file>

<file path=JPEGViewPortable/App/JPEGView/strings_es.txt>&#65279;// This file must be encoded with UTF-8 (E.g. with Windows Notepad)
// Filename is 'strings_%languagecode%.txt' where %languagecode% is the ISO 639 language code e.g. 'es' for Spanish
// Format is: English string<tab>Translated string<newline>
Contrast	Contraste
Brightness	Brillo
Sharpen	Nitidez
Lighten Shadows	Sombras leves 
Darken Highlights	Sombras medias
Deep Shadows	Sombras profundas
Color Correction	Correcci&#243;n de Colores
Contrast Correction	Correcci&#243;n de Contraste
Parameter DB:	Par&#225;metros BD:
Save to	Guardar como
Remove from	Eliminar de
Rename:	Renombrar:
No file or folder name was provided as command line parameter!	&#161;Ning&#250;n archivo o carpeta fue pasado como par&#225;metro de la l&#237;nea de comandos!
To use JPEGView, associate JPG, JPEG and BMP files with JPEGView.	Para usar JPEGView, asocie las extensiones JPG, JPEG y BMP con JPEGView.
Press ESC to exit...	Presione ESC para salir...
The file '%s' could not be read!	&#161;El archivo '%s' no se pudo leer!
The file '%s' does not contain a list of file names!	&#161;El archivo '%s' no contiene una lista de nombres de archivo!
The directory '%s' does not contain any image files!	&#161;El directorio '%s' no contiene im&#225;genes!
Press any key to search the subdirectories for image files.	Presione cualquier tecla para buscar im&#225;genes en los subdirectorios.
JPEGView Help	Ayuda de JPEGView
Current image	Imagen actual
Close help text display / Close JPEGView	Cerrar texto de ayuda / Cerrar JPEGView
Show/hide this help text	Mostrar/Esconder este texto de ayuda
Show/hide picture information (EXIF data)	Mostrar/Esconder informaci&#243;n sobre la imagen (Datos EXIF)
Show/hide file name	Mostrar/Esconder nombre de archivo
Enable/disable high quality resampling	Habilitar/Deshabilitar muestreo de alta calidad
Enable/disable keeping of geometry related (zoom/pan/rotation)	Habilitar/Deshabilitar mantener relaci&#243;n de aspecto (Aumento/Pan/Rotaci&#243;n)
and image processing (brightness/contrast/sharpen) parameters between images	y par&#225;metros de procesamiento entre im&#225;genes (Brillo/contraste/nitidez)
Enable/disable automatic contrast correction (histogram equalization)	Habilitar/Deshabilitar correcci&#243;n autom&#225;tica de contraste (Ecualizaci&#243;n de histograma)
Apply auto contrast correction using only visible section of image	Aplicar correcci&#243;n autom&#225;tica de contraste usando s&#243;lo la secci&#243;n visible de la imagen
Enable/disable automatic density correction (local brightness correction)	Habilitar/Deshabilitar Correcci&#243;n autom&#225;tica de densidad (Correcci&#243;n de brillo local)
Increase/decrease lightening of shadows (LDC must be on)	Aumentar/disminuir iluminaci&#243;n de sombras (LDC debe estar activo)
Increase/decrease darkening of highlights (LDC must be on)	Aumentar/disminuir oscurecimiento de luces (LDC debe estar activo)
Loop through files in current folder	Ciclar en los archivos de la carpeta actual
Loop through files in current directory and all subfolders	Ciclar en los archivos de la carpeta actual y de todos las subcarpetas
Loop through files in current directory and all sibling folders (folders on same level)	Ciclar en los archivos de la carpeta actual y hermanas (Carpetas del mismo nivel)
Maximize/restore to/from virtual desktop (only for multi-monitor systems)	Maximizar/restaurar a/desde escritorio virtual (S&#243;lo para sistemas multi-monitores)
Copy screen to clipboard/ Copy processed full size image to clipboard	Copiar pantalla al portapapeles/Copiar imagen procesada de tama&#241;o completo al portapapeles
Open new image or slideshow file	Abrir nueva imagen o archivo de presentaci&#243;n
Save processed image to JPEG file (original size)	Guardar imagen procesada en archivo JPEG (Tama&#241;o original)
Save (%s)/ delete (%s) image processing parameters in/from parameter DB	Guardar (%s)/ borrar (%s) par&#225;metros de procesado de im&#225;genes en/desde par&#225;metros de BD
Sort images by creation date, resp. modification date, resp. file name	Ordenar im&#225;genes por fecha de creaci&#243;n, resp. fecha de modificaci&#243;n, resp. nombre de archivo
Goto previous image	Ir a la imagen anterior
Goto next image	Ir a la imagen siguiente
PgUp or Left	P&#225;g. Arriba o Izquierda
PgDn or Right	P&#225;g. Abajo o Derecha
Goto first/last image of current folder (using sort order as defined)	Ir a la primera/&#250;ltima imagen de la carpeta actual (Usando el ordenamiento definido)
Increase/decrease brightness	Aumentar/disminuir brillo
Increase/decrease contrast	Aumentar/Disminuir contraste
Increase/decrease sharpness	Aumentar/Disminuir nitidez
Increase/decrease auto color cast correction amount	Aumentar/Disminuir Cantidad de auto correcci&#243;n de colores
Increase/decrease auto contrast correction amount	Aumentar/Disminuir Cantidad de auto correcci&#243;n de contraste
Enable/disable landscape picture enhancement mode	Habilitar/Deshabilitar modo de mejora para foto de paisaje
Slide show with timeout of n seconds (ESC to stop)	Presentaci&#243;n con intervalos de n segundos (ESC para detener)
Set timeout to n/10 sec, respectively n/100 sec (Ctrl+Shift)	Establecer intervalo a n/10 seg., respectivamente n/100 seg. (Ctrl+Shift)
Rotate image and fit to screen	Rotar imagen y ajustar a la pantalla
Fit image to screen	Ajustar imagen a la pantalla
Zoom 1:1 (100 %)	Aumento 1:1 (100 %)
Zoom in (%s)/Zoom out (%s)	Acercar (%s)/Alejar (%s) imagen
Zoom in/out image	Acercar/Alejar imagen
Pan image	Pan imagen
Crop image	Cortar bordes de imagen
Next image	Imagen Siguiente
Previous image	Imagen Anterior
up/down	arriba/abajo
Mouse wheel	Rueda del rat&#243;n
Left mouse & drag	Bot&#243;n izquierdo y arrastrar
Ctrl + Left mouse	Ctrl + bot&#243;n izquierdo
Forward mouse button	Bot&#243;n "Avanzar" del rat&#243;n
Back mouse button	Bot&#243;n "Atr&#225;s" del rat&#243;n
Delete current file on disk permanently	Borrar archivo actual permanentemente
Rotate current file on disk lossless by 90 deg (W/H must be multiple of 16)	Rotar archivo actual 90&#176; en el disco sin p&#233;rdida (Ancho/Alto deben ser m&#250;ltiplo de 16)
Rotate current file on disk lossless by 270 deg (W/H must be multiple of 16)	Rotar archivo actual 270&#176; en el disco sin p&#233;rdida (Ancho/Alto deben ser m&#250;ltiplo de 16)
The file is read-only!	&#161;El archivo es de s&#243;lo lectura!
Can't rename file	No se puede renombrar el archivo
New name contains backslash character!	&#161;El nuevo nombre contiene una barra invertida!
Renaming file failed!	&#161;El renombrado del archivo fall&#243;!
Reason: 	Raz&#243;n: 
on	Activo
off	Inactivo
Do you really want to save the following parameters as default to the INI file	&#191;Realmente quiere guardar los siguientes par&#225;metros como por defecto en el archivo INI?
Auto contrast and color correction: 	Auto correcci&#243;n de contraste y color: 
Local density correction: 	Correcci&#243;n de densidad Local: 
Order files by: 	Ordenar archivos por: 
Creation date/time	Hora/Fecha de creaci&#243;n
Last modification date/time	Hora/Fecha de &#250;ltima modificaci&#243;n
File name	Nombre de archivo
These values will override the values from the INI file located in the program folder of JPEGView!	&#161;Estos valores sobrescribir&#225;n los valores del archivo INI en la carpeta de JPEGView!
Confirm save default parameters	Confirme el guardar de los par&#225;metros por defecto
Images	Im&#225;genes
All Files	Todos los archivos
Parameter DB file '%s' could not be opened!	&#161;El archivo de par&#225;metros de BD '%s' no se pudo abrir!
Parameter DB file '%s' is not valid (invalid header)!	&#161;El archivo de par&#225;metros de BD '%s' no es v&#225;lido (Cabecera inv&#225;lida)!
Cannot write to parameter DB file '%s'!	 &#161;No se puede escribir al archivo de par&#225;metros de BD '%s'!
Cannot read from parameter DB file '%s'!	&#161;No se puede leer el archivo de par&#225;metros de BD '%s'!
Cannot read parameter DB file '%s' because it is too large!	&#161;No se puede leer el archivo de par&#225;metros de BD '%s' porque es muy grande!
The parameter DB file '%s' has been created by a newer version of JPEGView!	&#161;El archivo de par&#225;metros de BD '%s' ha sido creado por una versi&#243;n m&#225;s reciente de JPEGView!
The old parameter DB file '%s' could not be renamed during conversion to new format!	&#161;El antiguo archivo de par&#225;metros de BD '%s' no se pudo renombrar durante la conversi&#243;n al nuevo formato!
Parameter DB error	Error de par&#225;metros BD
Error saving file	Error guardando archivo
Error writing file to disk!	&#161;Error escribiendo el archivo al disco!
Confirm	Confirmar
Do you really want to permanently delete the file %filename%?	&#191;Realmente quiere borrar permanentemente el archivo %filename%?
Rotate the following file lossless by 90 deg?\n%filename%	&#191;Rotar 90&#176; sin p&#233;rdidas el siguiente archivo?\n%filename%
Rotate the following file lossless by 270 deg?\n%filename%	&#191;Rotar 270&#176; sin p&#233;rdidas el siguiente archivo?\n%filename%
Open image...	Abrir imagen...
Save processed image...	Guardar imagen procesada...
Reload image	Recargar imagen
Copy to clipboard	Copiar al portapapeles
Copy original size image	Copiar imagen en su tama&#241;o original.
Paste from clipboard	Pegar desde el portapapeles
Batch rename/copy...	Copiar/renombrar por lotes ("Batch")...
Show picture info (EXIF)	Mostrar informaci&#243;n de la imagen (EXIF)
Show filename	Mostrar nombre de archivo
Navigation	Navegaci&#243;n
Loop folder	Ciclar carpeta
Loop recursively	Ciclar recursivamente
Loop siblings	Ciclar en carpetas hermanas
Display order	Orden de visualizaci&#243;n
Modification date	Fecha de modificaci&#243;n
Creation date	Fecha de creaci&#243;n
Play folder as slideshow/movie	Reproducir carpeta como presentaci&#243;n/pel&#237;cula
Slideshow	Presentaci&#243;n
Movie	Pel&#237;cula
Waiting time	Tiempo de espera
Stop slide show/movie	Detener Presentaci&#243;n/Pel&#237;cula
Rotate +90	Rotar +90
Rotate -90	Rotar -90
Rotate 180	Rotar 180
Auto correction	Auto correcci&#243;n
Local density correction	Correcci&#243;n de densidad local
Keep parameters	Mantener par&#225;metros
Set current parameters as default values...	Guardar par&#225;metros actuales como por defecto...
Save parameters to DB	Guardar par&#225;metros a BD
Clear parameters from DB	Limpiar par&#225;metros de BD
Zoom	Aumento
Fit to screen	Ajustar a la pantalla
Fill with crop	Llenar con bordes cortados
Span all screens	Extender a todas las pantallas
Auto zoom mode	Modo de Auto-Aumento
Fit to screen (no zoom)	Ajustar a la pantalla (Sin aumento)
Fill with crop (no zoom)	Llenar con bordes cortados (Sin aumento)
Exit	Salir
Cyan-Red	Cyan-Rojo
Magenta-Green	Magenta-Verde
Yellow-Blue	Amarillo-Azul
C - R	C - R
M - G	M - V
Y - B	Am - Az
Batch rename/copy of files	Renombrado/copia de archivos por lotes
Image files in folder	Archivos de im&#225;genes en la carpeta
Placeholders:	Banderas de reemplazo:
Number (consecutively numbered)	N&#250;mero (Enumerados consecutivamente)
Number with N digits	N&#250;mero con N d&#237;gitos
Extracted number from original file name	N&#250;mero extra&#237;do del nombre original del archivo
Original file name (with extension)	Nombre original del archivo (Con extensi&#243;n)
Original file name (without extension)	Nombre original del archivo (Sin extensi&#243;n)
Original file extension	Extensi&#243;n original del archivo 
'My Pictures' folder	Carpeta 'Mis im&#225;genes'
Day / Month / Year (as numbers)	D&#237;a / Mes / A&#241;o (Num&#233;ricos)
Year short form (2 digits)	A&#241;o en forma corta (2 d&#237;gitos)
Month / Short form (text)	Mes / forma corta (Texto)
Target folders that are not yet existing are created as needed.	Las carpetas de destino que no existan ser&#225;n creadas si es necesario.
Date placeholders use the modification date of the image.	Las banderas de reemplazo de fechas usan la fecha de modificaci&#243;n de la imagen.
Rename/copy images to:	Renombrar/copiar im&#225;genes a:
Rename	Renombrar
Preview	Pre visualizar
Save as template	Guardar como plantilla
Close	Cerrar
Old name	Nombre Antiguo
Date	Fecha
New name (>> : file gets copied)	Nuevo nombre (>> : el archivo es copiado)
Select all	Seleccionar todo
Select none	Seleccionar nada
The file '%s' could not be %s.	El archivo '%s' no pudo ser %s.
copied	copiado
renamed	renombrado
Continue rename/copy?	&#191;Continuar renombrar/copiar?
Error during rename/copy	Error durante renombrado/copia
%d file(s) renamed, %d file(s) copied, %d folder(s) created	%d archivo(s) renombrado(s), %d archivo(s) copiado(s), %d carpeta(s) creada(s)
Crop Selection	Cortar bordes de la selecci&#243;n
Copy Selection to Clipboard	Copiar la selecci&#243;n al portapapeles
Zoom to Selection	Aumento en la Selecci&#243;n
Pasting image from clipboard failed!	&#161;El pegar la imagen desde el portapapeles fall&#243;!
Image width:	Ancho de imagen:
Image height:	Alto de imagen:
Acquisition date:	Fecha de adquisici&#243;n:
Camera model:	Modelo de c&#225;mara:
Exposure time (s):	Tiempo de exposici&#243;n (s):
Exposure bias (EV):	Bias de exposici&#243;n (EV):
Flash fired:	Flash disparado:
Focal length (mm):	Longitud focal (MM):
F-Number:	N&#250;mero F:
ISO Speed:	Velocidad ISO:
Modification date:	Fecha de modificaci&#243;n:
yes	si
no	no
Show navigation panel	Mostrar panel de navegaci&#243;n
Show/hide navigation panel	Mostrar/ocultar panel de navegaci&#243;n
About JPEGView...	Acerca de JPEGView...
About JPEGView (64 bit version)...	Acerca JPEGView (Versi&#243;n 64 Bit)...
SIMD mode used:	Modo SIMD usado:
Number of CPU cores used:	N&#250;mero de n&#250;cleos de CPU usados:
Licensed under the GNU general public license (GPL), see readme file for details:	Licenciado bajo la Licencia P&#250;blica General de GNU (GPL), vea el archivo readme para mas detalles:
Project home page:	P&#225;gina de Red del proyecto:
Show first image in folder	Mostrar primera imagen de la carpeta
Show previous image	Mostrar imagen anterior
Show next image	Mostrar siguiente imagen
Show last image in folder	Mostrar &#250;ltima imagen de la carpeta
Rotate image 90 deg clockwise	Rotar imagen 90 grados sentido del reloj
Rotate image 90 deg counter-clockwise	Rotar imagen 90 grados sentido contra reloj
Landscape picture enhancement mode	Modo de mejora de imagen de paisajes
Display image (EXIF) information	Mostrar informaci&#243;n (EXIF) de la imagen
Actual size of image	Tama&#241;o actual de la imagen
Toggle between screens (only for multi-monitor systems)	Alternar entre pantallas (S&#243;lo para sistemas multi-monitores)
Enable/disable full screen mode	Habilitar/deshabilitar modo pantalla completa
Full screen mode	Modo pantalla completa
Window mode	Modo ventana
Save as (in screen size/resolution)	Guardar como (Con el tama&#241;o/resoluci&#243;n de la pantalla)
Save processed image to JPEG file (screen size)	Guardar imagen procesada como archivo JPEG(Con el Tama&#241;o/Resoluci&#243;n de la pantalla)
Settings/Admin	Preferencias/Administraci&#243;n
Edit global settings...	Editar preferencias globales...
Edit user settings...	Editar preferencias de usuario...
Backup parameter DB...	Hacer respaldo de BD de par&#225;metros...
Restore parameter DB...	Restaurar BD de par&#225;metros...
No user INI file exits yet. Create user INI file from INI file template?	No existe todav&#237;a el archivo INI de usuario. &#191;Crear archivo INI de usuario desde la plantilla de archivo INI?
Copying parameter DB to file '%s' failed. Reason: %s	La copia de la BD de par&#225;metros en el archivo '%s' fall&#243;. Raz&#243;n: %s
Select parameter DB to restore	Seleccionar BD de par&#225;metros a restaurar
Conflicting entries in Param DB	Registros conflictivos en BD de par&#225;metros
The imported param DB contains entries already present in active param DB.	La BD de par&#225;metros importada contiene registros que ya est&#225;n presentes en la BD de par&#225;metros activa.
Shall existing entries be preserved (Yes) or be overriden by the imported entries (No)?	&#191;Conservar los registros existentes (Si) o sobrescribirlos por los registros importados (No)?
Select file to display in 'File Open' dialog	Seleccionar archivo que aparecer&#225; en el cuadro de dialogo 'Abrir archivo'
Crop Mode	Modo de bordes cortados
Free	Libre
Fixed size...	Tama&#241;o fijo
Set Fixed Crop Size	Establecer tama&#241;o de corte de bordes fijo
Width	Ancho
Height	Alto
Pixels	P&#237;xeles
Screen Pixels	P&#237;xeles de la pantalla
Image Pixels	P&#237;xeles de la imagen
Set modification date	Establecer fecha de modificaci&#243;n
to current date	A la fecha actual
to EXIF date	A la fecha del EXIF
Mark image for toggling. Use %s to toggle between marked and current image  Marcar imagen para intercambio. Use %s intercambiar entre la imagen marcada y la actual.
Saturation	Saturaci&#243;n
Unsharp mask...	 M&#225;scara de desenfoque
Apply Unsharp Mask	Aplicar m&#225;scara de desenfoque
Radius	Radio
Amount	Cantidad
Threshold	Umbral
Apply	Aplicar
Cancel	Cancelar
Keep processing parameters between images	Mantener par&#225;metros de procesamiento entre im&#225;genes
Show histogram	Mostrar histograma
Hide histogram	Esconder histograma
Crop Selection Lossless...	Memos P&#233;rdidas en Selecci&#243;n Bordes...
Save cropped image	Guardar imagen sin bordes
Rotate image by user-defined angle	Rotar imagen en un &#225;ngulo definido por el usuario
Rotate Image	Rotar imagen
Show grid lines	Mostrar cuadriculado
Auto crop rotated image (avoids black border)	Eliminar autom&#225;ticamente bordes en la imagen rotada (Evita bordes negros)
Align image to horizontal or vertical line	Alinear imagen a una l&#237;nea horizontal o vertical
Use the mouse to draw a line that shall be horizontal or vertical.	Usar el rat&#243;n para dibujar una l&#237;nea que ser&#225; horizontal o vertical.
Rotate the image by dragging with the mouse.	Rotar imagen arrastrando el rat&#243;n.
The operation failed because not enough memory is available!	&#161;La operaci&#243;n fall&#243; porque no hab&#237;a suficiente memoria disponible!
to EXIF date (all files in folder)	A fecha EXIF (Todos los archivos en la carpeta)
Number of JPEG files in folder: %d	Numero de archivos JPEG en la carpeta: %d
EXIF date successfully set on %d images, failed on %d images	Fecha EXIF establecida correctamente en %d im&#225;genes, fallado en %d im&#225;genes
Reason: Not enough memory available	Raz&#243;n: No hay suficiente memoria disponible
Transform image	Transformar imagen
Rotate...	Rotar...
Mirror horizontally	Reflejo Horizontal
Mirror vertically	Reflejo Vertical
Random	Azar
Zoom mode (drag mouse to zoom)	El modo de Aumento (Arrastre del rat&#243;n para ampliar)
Correct converging lines (perspective correction)	Corregir las l&#237;neas convergentes (Correcci&#243;n de la perspectiva)
Perspective Correction	Correcci&#243;n de la perspectiva
Perspective correction...	Correcci&#243;n de la perspectiva...
Auto crop corrected image (avoids black border)	Auto corregir bordes de imagen (Evita bordes negros)
Click and drag the mouse vertically to correct image tilt.	Pulse y arrastre el rat&#243;n verticalmente para corregir el &#225;ngulo de la imagen.
Drag at the left or right border for asymmetric correction.	Arrastre al borde derecho o Izq.  para correcci&#243;n asim&#233;trica.
Fit window to image	Ajustar la ventana a la imagen
Keep aspect ratio on crop	Mantener el radio del aspecto en bordes
Lossless JPEG transformations	Transformaciones JPEG sin perdidas
Performing the lossless transformation failed!	&#161;Ejecutar transformaci&#243;n sin perdidas fall&#243;!
Image width and height must be dividable by the JPEG block size (8 or 16) for lossless transformations!	&#161;El ancho y altura de la imagen JPEG debe ser divisible por bloques de tama&#241;o de (8 o 16) para transformaciones sin perdida!
Reading the JPEG file from disk failed	Leer el archivo JPEG del disco fall&#243;
Writing the resulting JPEG file to disk failed	Grabar el resultado del archivo JPEG al disco fall&#243;
Performing the transformation failed	Ejecutar la transformaci&#243;n fall&#243;
The transformation can be applied if the image is trimmed to the next matching size but this will remove some border pixels.	La transformaci&#243;n se puede aplicar si la imagen se recorta al pr&#243;ximo tama&#241;o a la par pero esto remover&#225; algunos p&#237;xeles del borde.
Trim the image and apply transformation? Trimming cannot be undone!	&#191;Recortar la imagen y aplicar la transformaci&#243;n? &#161;El recortar no se puede deshacer!
Note: Set the key 'TrimWithoutPromptLosslessJPEG=true' in the INI file to always trim without showing this message.	Atenci&#243;n: Establezca 'TrimWithoutPromptLosslessJPEG=true' en el archivo .INI, para siempre recortar sin mostrar este mensaje.
Transition Effect	Efecto de Transici&#243;n
None	Ninguna
Blend	Mezclar
Slide from right	Deslizar desde la derecha
Slide from left	Deslizar desde la izquierda
Slide from top	Deslizar desde arriba
Slide from bottom	Deslizar desde abajo
Roll from right	Enrollar desde la derecha
Roll from left	Enrollar desde izquierda 
Roll from top	Enrollar desde arriba
Roll from bottom	Enrollar desde abajo
Scroll from right	Rodar desde la derecha
Scroll from left	Rodar desde la izquierda
Scroll from top	Rodar desde arriba
Scroll from bottom	Rodar desde abajo
Transition Speed	Velocidad de Transici&#243;n
Very fast	Bien r&#225;pido
Fast	R&#225;pido
Normal	Normal
Slow	Lento
Very slow	Bien lento
Error	Error
Warning	Atenci&#243;n
Error while writing the following registry key:	Error al insertar entrada de registro:
Set as default viewer...	Establecer como visor por defecto...
Set JPEGView as default image viewer	Establecer JPEGView como visor de im&#225;genes por defecto
JPEGView is registered as default viewer for the selected file formats.	JPEGView es registrado como visor por defecto para los archivos de los formatos selectos.
Registration applies to the current user only.	&#161;El registro aplica solo al usuario actual!
Extension	Extensi&#243;n
File type	Tipo de archivo
The following file extensions cannot be unregistered because they have been registered in the 'local machine' registry area.	Las siguientes extensiones de archivos no se peden desregistrar por que se han registrado en &#225;rea del registro de 'local machine'.
Registering or unregistering file extensions in this registry area requires administration privileges and cannot be done in JPEGView.	Registrar o desgistrar extensiones de archivos en esta &#225;rea requiere derechos de y no puede hacerse con JPEGView.
Press 'OK' to continue with registration or 'Cancel' to not modify any registrations.	Presione  'Aceptar' para continuar con la registraci&#243;n o 'Cancelar' para no modificar alg&#250;n registro.
Unregistering not possible	Desregistrar no es posible
%s images	%s Im&#225;genes
%s images (processed by Window Imaging Component - WIC)	%s Im&#225;genes (Procesadas por Windows Imaging Component - WIC)
%s camera raw images (embedded JPEGs only)	%s Im&#225;genes de C&#225;mara crudas (Solo grabadas en JPEGs)
The following image extensions are protected by the operating system.	Las siguientes extensiones de im&#225;genes est&#225;n protegidas por el Sistema Operativo.
Insufficient rights to change the privilege (DACL) on the registry entry. Continue?	Insuficiente privilegios (DACL) para cambiar la entrada en el registro. &#191;Continuo?
No image loaded!	&#161;Ninguna imagen cargada!
Right mouse button: Context menu	Bot&#243;n derecho de rat&#243;n: Men&#250; de Contexto
Windows 8 blocks JPEGView from changing the default program for these file endings.	Windows 8 evita a JPEGView de cambiar los programas por defecto de estos terminales.
Use the 'Default Programs' configuration dialog from the operating system instead.	Use el dialogo de configuraci&#243;n 'Los programas por defecto' del sistema operativo en vez.
Alternatively, right click an image file of the given type in Windows Explorer and select 'Open with... > Choose default program'	Alternativamente, de un pulsado derecho en un archivo de imagen de alg&#250;n tipo dado en el Explorador de Windows Explorer y elegir 'Abrir con... > Escoja el programa por defecto'
User commands	Comandos de Usuario
Open image with	Abrir imagen con
Manage 'Open image with' menu...	Manejar 'Abrir imagen con' Men&#250;...
Menu entries:	Entrada de Men&#250;:
Title:	T&#237;tulo:
Application:	Aplicaci&#243;n:
Shortcut key:	Tecla Atajo:
Browse...	Buscar...
New	Nuevo
Delete	Eliminar
Modifier keys:	Modificar Teclas:
Known keys:	Teclas Conocidas:
Combine keys with '+'	Combine tecla con '+'
Example:	Ejemplo:
Shortcut Help	Atajo Ayuda
[new entry]	[Nueva Entrada]
Applications	Aplicaciones
Select application	Seleccione Aplicaci&#243;n
Save	Guardar
Edit	Editar
Upcounting	Contando Mas
Downcounting	Contando Menos
File size	Tama&#241;o de Archivo
Do you really want to delete the current image file on disk?	&#191;Realmente desea eliminar la imagen actual en el disco?
Delete image file	Eliminar Imagen
Change size...	Cambiar Tama&#241;o...
Resize Image	Ajustar Imagen
OK	Aceptar
New size:	Nuevo Tama&#241;o:
New width:	Nuevo Ancho:
New height:	Nuevo Alto:
Filter:	Filtro:
Box	Caja
Lanczos/Bicubic	Lanczos/Bic&#250;bico
Sharpen low	Contraste (Bajo)
Sharpen medium	Contraste= (Medio)
The new size is too large - width or height is larger than 65535 or total number of pixels is too large!	&#161;El nuevo tama&#241;o es muy grande - Ancho o Alto es mas de 65535 o el total de p&#237;xeles es muy grande!
JPEGView is a lean, fast and highly configurable viewer/editor for JPEG, BMP, PNG, WEBP, TGA, GIF and TIFF images with a minimal GUI.	JPEGView es esbelto, r&#225;pido y altamente configurable para Ver/Editar im&#225;genes JPEG, BMP, PNG, WEBP, TGA, GIF y TIFF con un m&#237;nimo de GUI.
Hour / Minute (as numbers)	Hora / Minutos (Como n&#250;meros)
Reset	Restablecer
Set as desktop wallpaper	Establecer como pantalla
Use original image	Use la imagen original
Use processed image as displayed	Use la imagen procesada como se muestra
Print image...	Imprimir imagen...
Print	Imprimir
Select Printer...	Indicar Impresor...
Printer:	Impresor:
Paper:	Papel:
Source:	Origen:
Orientation:	Formato:
Portrait	Retrato
Landscape	Paisaje
Size:	Tama&#241;o:
Fit to paper	Caber en el papel
cm	CM
Scaling mode:	Modo escalado:
Printer driver	Dispositivo
Alignment:	Alineamiento:
Margins:	M&#225;rgenes:
Left	Izquierdo
Right	Derecho
Top	Arriba
Bottom	Abajo
Fill paper with crop	Llenar Papel con margen
Location:	Localidad:
Altitude (m):	Altitud (m):
</file>

<file path=JPEGViewPortable/App/JPEGView/strings_eu.txt>&#65279;// This file must be encoded with UTF-8 (e.g. with Windows Notepad)
// Filename is 'strings_%languagecode%.txt' where %languagecode% is the ISO 639 language code e.g. 'fr' for French
// Format is: English string<tab>Translated string<newline>
Contrast	Zuribeltztasuna
Brightness	Dizdira
Sharpen	Garbitasuna
Lighten Shadows	Itzal arinak
Darken Highlights	Itzal ertainak
Deep Shadows	Itzal sakonak
Color Correction	Margo Zuzenketa
Contrast Correction	Zuribeltztasun Zuzenketa
Parameter DB:	BD Parametroak:
Save to	Gorde hemen
Remove from	Kendu hemendik
Rename:	Berrizendatu:
No file or folder name was provided as command line parameter!	Ez da agiriri edo agiritegi izenik eman komando lerro parametro bezala!
To use JPEGView, associate JPG, JPEG and BMP files with JPEGView.	JPEGIkusgailua erabiltzeko, elkartu JPG, JPEG eta BMP agiriak JPEGIkusgailuarekin.
Press ESC to exit...	Sakatu ESC irtetzeko...
The file '%s' could not be read!	'%s' agiria ezin da irakurri!
The file '%s' does not contain a list of file names!	'%s' agirak ez du agiri izenen zerradarik!
The directory '%s' does not contain any image files!	'%s' zuzenbideak ez du irudi agiririk!
Press any key to search the subdirectories for image files.	Sakatu edozein tekla azpizuzenbideetan irudi agiriak biltzeko.
JPEGView Help	JPEGIkusgailu Laguntza
Current image	Oraingo irudia
Close help text display / Close JPEGView	Itxi laguntza idazki erakuspena / Itxi JPEGIkusgailua
Show/hide this help text	Erakutsi/Ezkutatu laguntza idazki hau
Show/hide picture information (EXIF data)	Erakutsi/Ezkutatu irudiaren argibideak (EXIF datuak)
Show/hide file name	Erakutsi/Ezkutatu agiriaren izena
Enable/disable high quality resampling	Gaitu/Ezgaitu ontasun handiko birlaginketa
Enable/disable keeping of geometry related (zoom/pan/rotation)	Gaitu/Ezgaitu geometriari heustea (Zooma/Pan/Itzulikapena)
and image processing (brightness/contrast/sharpen) parameters between images	eta irudi prozesatzea (dizdira/zuribeltztasuna/garbitasuna)
Enable/disable automatic contrast correction (histogram equalization)	Gaitu/Ezgaitu berezgaitasunezko zuribeltztasun zuzenketa (histograma ekualizazioa)
Apply auto contrast correction using only visible section of image	Ezarri berezgaitasunezko zuribeltztasun zuzenketa irudiaren atal ikusgarria bakarrik erabiliz
Enable/disable automatic density correction (local brightness correction)	Gaitu/Ezgaitu berezgaitasunezko dentsitate zuzenketa (tokiko dizdira zuzenketa)
Increase/decrease lightening of shadows (LDC must be on)	Gehitu/Gutxitu itzalen argipena (LDC eraginda egon behar da)
Increase/decrease darkening of highlights (LDC must be on)	Gehitu/Gutxitu nabarmenen ilunpena (LDC eraginda egon behar da)
Loop through files in current folder	Bigiztatu agirien artean oraingo agiritegian
Loop through files in current directory and all subfolders	Bigiztatu agirien artean oraingo zuzenbidean eta azpizuzenbide guztietan
Loop through files in current directory and all sibling folders (folders on same level)	Bigiztatu agirien artean oraingo zuzenbidean eta agiritegi kidetu guztietan (maila bereko agiritegiak)
Maximize/restore to/from virtual desktop (only for multi-monitor systems)	Handitu/Leheneratu mahaigain birtualera/-tik (monitore-anitzeko sistematan bakarrik)
Copy screen to clipboard/ Copy processed full size image to clipboard	Kopiatu ikusleihoa gakora/ Kopiatu prozesatutako irudia neurri osoan gakora
Open new image or slideshow file	Ireki irudi berri bat edo aurkezpen agiria
Save processed image to JPEG file (original size)	Gorde prozesatutako irudia JPEG agiri batean (jatorrizko neurria)
Save (%s)/ delete (%s) image processing parameters in/from parameter DB	Gorde (%s)/ Ezabatu (%s) irudi prozesapen parametroak DB parametroeta-n/-tik
Sort images by creation date, resp. modification date, resp. file name	Antolatu irudiak sortze egun, aldaketa egun, agiri izen arabera
Goto previous image	Joan aurreko irudira
Goto next image	Joan hurrengo irudira
PgUp or Left	OrrGor edo Ezker
PgDn or Right	OrrBeh edo Eskuin
Goto first/last image of current folder (using sort order as defined)	Joan lehen/azken irudira oraingo agiritegian (zehaztutako antolakuntza hurrenkera jarraituz)
Increase/decrease brightness	Gehitu/Gutxitu dizdira
Increase/decrease contrast	Gehitu/Gutxitu zuribeltztasuna
Increase/decrease sharpness	Gehitu/Gutxitu garbitasuna
Increase/decrease auto color cast correction amount	Gehitu/Gutxitu berez margo zuzenketa kopurua 
Increase/decrease auto contrast correction amount	Gehitu/Gutxitu berez zuribeltztasun zuzenketa kopurua
Enable/disable landscape picture enhancement mode	Gaitu/Ezgaitu etzaneko argazki hobekuntza modua
Slide show with timeout of n seconds (ESC to stop)	Argazki aurkezpen tartea n segundu (ESC gelditzeko)
Set timeout to n/10 sec, respectively n/100 sec (Ctrl+Shift)	Ezarri tartea n/10 seg-tan, edo n/100 seg (Ktrl+Aldatu)
Rotate image and fit to screen	Itzulikatu irudia eta finkatu ikusleihoan
Fit image to screen	Finkatu irudia ikusleihoan
Zoom 1:1 (100 %)	Zooma 1:1 (100 %)
Zoom in (%s)/Zoom out (%s)	Hurbildu (%s)/Hurrundu (%s) 
Zoom in/out image	Hurbildu/Hurrundu irudia
Pan image	Pan irudia
Crop image	Moztu irudia
Next image	Hurrengo irudia
Previous image	Aurreko irudia
up/down	gora/behera
Mouse wheel	Sagu gurpila
Left mouse & drag	Saguaren ezker botoia eta arrastatu
Ctrl + Left mouse	Ktrl + saguaren ezker botoia
Forward mouse button	Saguaren aurrera botoia
Back mouse button	Saguaren atzera botoia
Delete current file on disk permanently	Ezabatu oraingo agiria diskatik betirako
Rotate current file on disk lossless by 90 deg (W/H must be multiple of 16)	Itzulikatu oraingo agiria diskan 90&#176; galeragabe (Zab./Gar. 16-ren biderki izan behar dute)
Rotate current file on disk lossless by 270 deg (W/H must be multiple of 16)	Itzulikatu oraingo agiria diskan 270&#176; galeragabe (Zab./Gar. 16-ren biderki izan behar dute)
The file is read-only!	Agiria irakurtzeko-bakarrik da!
Can't rename file	Ezin da agiria berrizendatu
New name contains backslash character!	Izen berriak ezkerbarra du!
Renaming file failed!	Hutsegitea agiria berrizendatzerakoan!
Reason: 	Zergaitia:
on	eraginda
off	etenda
Do you really want to save the following parameters as default to the INI file	Egitan nahi duzu hurrengo parametroak berezkotzat bezala gordetzea INI agirian
Auto contrast and color correction: 	Zuribeltztasun eta margo berez zuzenketa:
Local density correction: 	Tokiko dentsitate zuzenketa:
Order files by: 	Antolatu agiriak honela:
Creation date/time	Sortze eguna/ordua
Last modification date/time	Azken aldaketa eguna/ordua
File name	Agiri izena
These values will override the values from the INI file located in the program folder of JPEGView!	Balio hauek ezeztatu egingo dituzte JPEGIkusgailu programaren agiritegiko INI agiriko balioak!
Confirm save default parameters	Baieztatu berezko parametroak gordetzea
Images	Irudiak
All Files	Agiri denak
Parameter DB file '%s' could not be opened!	'%s' parametro DB agiria ezin da ireki!
Parameter DB file '%s' is not valid (invalid header)!	'%s' parametro DB agiria ez da baliozkoa (idazburu baliogabea)!
Cannot write to parameter DB file '%s'!	Ezinezkoa idaztea '%s' parametro DB agirira!
Cannot read from parameter DB file '%s'!	Ezinezkoa irakurtzea '%s' parametro DB agiritik!
Cannot read parameter DB file '%s' because it is too large!	'%s'parametro DB agiria ezin da irakurri handiegia delako!
The parameter DB file '%s' has been created by a newer version of JPEGView!	'%s' parametro DB agiria JPEGIKusgailu bertsio berriago batek sortua da!
The old parameter DB file '%s' could not be renamed during conversion to new format!	'%s' parametro DB zaharra ezin izan da berrizendatu heuskarri berrira bihurtzerakoan!
Parameter DB error	BD parametro akatsa
Error saving file	Akatsa agiria gordetzerakoan
Error writing file to disk!	Akatsa agiria diskan idazterakoan!
Confirm	Baieztatu
Do you really want to permanently delete the file %filename%?	Egitan nahi duzu ezabatzea %filename% agiria betirako?
Rotate the following file lossless by 90 deg?\n%filename%	Itzulikatu hurrengo agiria 90&#176; galeragabe?\n%filename%
Rotate the following file lossless by 270 deg?\n%filename%	Itzulikatu hurrengo agiria 270&#176; galeragabe?\n%filename%
Open image...	Ireki irudia...
Save processed image...	Gorde prozesatutako irudia...
Reload image	Birgertatu irudia
Copy to clipboard	Kopiatu gakora
Copy original size image	Kopiatu irudia jatorrizko neurrian
Paste from clipboard	Itsatsi gakotik
Batch rename/copy...	Multzoka berrizendatu/kopiatu...
Show picture info (EXIF)	Erakutsi argazkiaren argibideak (EXIF)
Show filename	Erakutsi agirizena
Navigation	Nabigazioa
Loop folder	Bigiztatu agiritegia
Loop recursively	Bigiztatu etengabe
Loop siblings	Bigiztatu kidetuak
Display order	Erakuspen hurrenkera
Modification date	Aldaketa eguna
Creation date	Sortze eguna
Play folder as slideshow/movie	Irakurri agiritegia aurkezpen/filma bezala
Slideshow	Aurkezpena
Movie	Filma
Waiting time	Itxaronaldia
Stop slide show/movie	Gelditu aurkezpena/filma
Rotate +90	Itzulikatu +90
Rotate -90	Itzulikatu -90
Rotate 180	Itzulikatu 180
Auto correction	Berez zuzenketa
Local density correction	Tokiko dentsitate zuzenketa
Keep parameters	Heutsi parametroei
Set current parameters as default values...	Ezarri oraingo parametroak berezko balio bezala...
Save parameters to DB	Gorde parametroak DB-an
Clear parameters from DB	Garbitu DB-ko parametroak
Zoom	Zooma
Fit to screen	Finkatu ikusleihora
Fill with crop	Bete mozkinekin
Span all screens	Hedatu ikusleiho denak
Auto zoom mode	Berez zoom modua
Fit to screen (no zoom)	Finkatu ikusleihora (zoom gabe)
Fill with crop (no zoom)	Bete mozkinekin (zoom gabe)
Exit	Irten
Cyan-Red	Ziana-Gorria
Magenta-Green	Magenta-Orlegia
Yellow-Blue	Oria-Urdina
C - R	Zu - Go
M - G	Mo - Og
Y - B	Or - Ur
Batch rename/copy of files	Agirien multzokako berrizendatzea/kopiatzea
Image files in folder	Irudi agiriak agiritegian
Placeholders:	Ordezte-ezarpenak:
Number (consecutively numbered)	Zenbakia (jarraian zenbakituta)
Number with N digits	N digitodun zenbakia
Extracted number from original file name	Jatorrizko agiritik ateratako zenbakia
Original file name (with extension)	Jatorrizko agiri izena (hedapenarekin)
Original file name (without extension)	Jatorrizko agiri izena (hedapengabe)
Original file extension	Jatorrizko agiriaren hedapena
'My Pictures' folder	'Nire Argazkiak' agiritegia
Day / Month / Year (as numbers)	Eguna / Hilabetea / Urtea (zenbakietan)
Year short form (2 digits)	Urtea laburtuta (2 digito)
Month / Short form (text)	Hilabetea / Laburtuta (idazkia)
Target folders that are not yet existing are created as needed.	Oraindik ez dauden xede agiritegiak sortu egingo dira beharrezkoa bada.
Date placeholders use the modification date of the image.	Egun ordezte-ezarpenak irudiaren eguna erabiltzen du.
Rename/copy images to:	Berrizendatu/Kopiatu irudiak hona:
Rename	Berrizendatu
Preview	Aurreikuspena
Save as template	Gorde eredu bezala
Close	Itxi
Old name	Izen zaharra
Date	Eguna
New name (>> : file gets copied)	Izen berria (>> : agiria kopiatzen da)
Select all	Hautatu denak
Select none	Ez hautatu ezer
The file '%s' could not be %s.	'%s' agiria ezin da %s izan.
copied	kopiatuta
renamed	Berrizendatuta
Continue rename/copy?	Jarraitu berrizendatu/kopiaturekin?
Error during rename/copy	Akatsa berrizendatze/kopiatzerakoan
%d file(s) renamed, %d file(s) copied, %d folder(s) created	%d agiri berrizendatuta, %d agiri kopiatuta, %d agiritegi sortuta
Crop Selection	Moztu Hautapena
Copy Selection to Clipboard	Kopiatu Hautapena Gakora
Zoom to Selection	Zooma Hautapenean
Pasting image from clipboard failed!	Hutsegitea irudia gakotik itsasterakoan!
Image width:	Irudiaren zabalera:
Image height:	Irudiaren garaiera:
Acquisition date:	Erosketa eguna:
Camera model:	Kamera eredua:
Exposure time (s):	Jarpen denbora (s):
Exposure bias (EV):	Bias jarpena (EV):
Flash fired:	Flash eragiketa:
Focal length (mm):	Foku luzera (mm):
F-Number:	F-Zenbakia:
ISO Speed:	ISO Abiadura:
Modification date:	Aldaketa eguna:
yes	bai
no	ez
Show navigation panel	Erakutsi nabigazio panela
Show/hide navigation panel	Erakutsi/Ezkutatu nabigazio panela
About JPEGView...	JPEGIkusgailuari buruz...
About JPEGView (64 bit version)...	JPEGView-ri buruz (64 biteko bertsioa)...
SIMD mode used:	Erabilitako SIMD modua:
Number of CPU cores used:	Erabilitako CPU nukleo zenbatekoa:
Licensed under the GNU general public license (GPL), see readme file for details:	GNU Baimen Publiko Orokorraz (GPL) baimenduta, ikusi 'irakurri' agiria xehetasun gehiagorako:
Project home page:	Egitasmoaren webgunea:
Show first image in folder	Erakutsi agiritegiko lehenengo irudia
Show previous image	Erakutsi aurreko irudia
Show next image	Erakutsi hurrengo irudia
Show last image in folder	Erakutsi agiritegiko azken irudia
Rotate image 90 deg clockwise	Itzulikatu irudia 90 gradu ordulari orrantzen norabidean
Rotate image 90 deg counter-clockwise	Itzulikatu irudia 90 gradu ordulari orratzen-aurkako norabidean
Landscape picture enhancement mode	Landargazki irudi hobekuntza modua
Display image (EXIF) information	Erakutsi irudiaren (EXIF) argibideak
Actual size of image	Irudiaren oraingo neurria
Toggle between screens (only for multi-monitor systems)	Aldatu ikusleiho artean (monitore-anitzeko sistematan bakarrik)
Enable/disable full screen mode	Gaitu/Ezgaitu ikusleiho-osoko modua
Full screen mode	Ikusleiho-osoko modua
Window mode	Leiho modua
Save as (in screen size/resolution)	Gorde honela (ikusleiho neurri/bereizmenarekin)
Save processed image to JPEG file (screen size)	Gorde prozesatutako irudia JPEG agirian (ikusleiho neurria)
Settings/Admin	Ezarpenak/Administrazioa
Edit global settings...	Editatu ezarpen orokorrak...
Edit user settings...	Editatu erabiltzaile ezarpenak...
Backup parameter DB...	Babeskopiatu DB parametroak...
Restore parameter DB...	Leheneratu DB parametroak...
No user INI file exits yet. Create user INI file from INI file template?	Oraindik ez dago erabiltzaile INI agiririk. Sortu erabiltzaile INI agiria INI agiri eredutik?
Copying parameter DB to file '%s' failed. Reason: %s	Hutsegitea DB paremetroak '%s' agirira kopiatzerakoan. Zergaitia: %s
Select parameter DB to restore	Hautatu leheneratzeko DB parametroak
Conflicting entries in Param DB	Sarrera gatazka Parametro DB-an
The imported param DB contains entries already present in active param DB.	Inportatutako parametro DB-ak jadanik parametro DB-an badauden sarrerak ditu.
Shall existing entries be preserved (Yes) or be overriden by the imported entries (No)?	Dauden sarrerei heutsi behar zaie (Bai) edo ezeztatu inportatutako sarrerekin (Ez)?
Select file to display in 'File Open' dialog	Hautatu 'Ireki Agiria' elkarrizketan erakusteko agiria
Crop Mode	Mozketa Modua
Free	Askea
Fixed size...	Zuzendutako neurria...
Set Fixed Crop Size	Ezarri Zuzendutako Mozketa Neurria
Width	Zabalera
Height	Garaiera
Pixels	Pixel
Screen Pixels	Ikusleiho Pixel
Image Pixels	Irudi Pixel
Set modification date	Ezarri aldaketa eguna
to current date	Gaurko egunean
to EXIF date	EXIF egunean
Mark image for toggling. Use %s to toggle between marked and current image	Markatu irudia aldaketarako. Erabili %s markatutako eta oraingo irudiaren artean aldatzeko
Saturation	Margoasetasuna
Unsharp mask...	Lausotze Mozorroa
Apply Unsharp Mask	Ezarri Lausotze Mozorroa
Radius	Zilerdia
Amount	Kopurua
Threshold	Muga
Apply	Ezarri
Cancel	Ezeztatu
Keep processing parameters between images	Heutsi prozesapen parametroei irudi artean
Show histogram	Erakutsi histograma
Hide histogram	Ezkutatu histograma
Crop Selection Lossless...	Moztu Hautapena Galeragabe...
Save cropped image	Gorde moztutako irudia
Rotate image by user-defined angle	Itzulikatu irudia erabiltzaileak-zehaztutako angeluan
Rotate Image	Itzulikatu irudia
Show grid lines	Erakutsi saretxo lerroak
Auto crop rotated image (avoids black border)	Berez moztu itzulikatutako irudia (hertz beltzak saihesten ditu)
Align image to horizontal or vertical line	Lerrokatu irudia etzaneko edo zutikako lerro batera
Use the mouse to draw a line that shall be horizontal or vertical.	Erabili sagua etzana edo zutia izango den lerro bat marrazteko.
Rotate the image by dragging with the mouse.	Itzulikatu irudia saguarekin arrastatuz.
The operation failed because not enough memory is available!	Eragiketak huts egin du ez dagoelako nahikoa oroimen eskuragarri!
to EXIF date (all files in folder)	EXIF egunera (agiritegiko agiri denak)
Number of JPEG files in folder: %d	Agiritegiko JPEG agiri zenbatekoa: %d
EXIF date successfully set on %d images, failed on %d images	EXIF eguna ongi ezarri da %d iruditan, hutsegitea %d iruditan
Reason: Not enough memory available	Zergaitia: Ez dago nahikoa oroimen eskuragarri
Transform image	Eraldatu irudia
Rotate...	Itzulikatu...
Mirror horizontally	Etzaneko ispilua
Mirror vertically	Zutikako ispilua
Random	Zorizkoa
Zoom mode (drag mouse to zoom)	Zoom modua (arrastatu sagua zooma egiteko)
Correct converging lines (perspective correction)	Zuzendu lerro baterakorrak (ikuspegi zuzenketa)
Perspective Correction	Ikuspegi Zuzenketa
Perspective correction...	Ikuspegi zuzenketa...
Auto crop corrected image (avoids black border)	Berez moztu zuzendutako irudia (hertz beltzak saihesten ditu)
Click and drag the mouse vertically to correct image tilt.	Klikatu eta arrastatu sagua zutika irudi okertua zuzentzeko.
Drag at the left or right border for asymmetric correction.	Arrastatu ezker edo eskuin hertzera zuzenketa asimetrikorako
Fit window to image	Finkatu leihoa irudiari
Keep aspect ratio on crop	Heutsi ikuspegi mailari mozterakoan
Lossless JPEG transformations	Galeragabeko JPEG eraldaketak
Performing the lossless transformation failed!	Hutsegitea galeragabeko eraldaketa egiterakoan!
Image width and height must be dividable by the JPEG block size (8 or 16) for lossless transformations!	Irudiaren zabalera eta garaiera JPEG bloke neurriagaitik (8 edo 16) zatikagarria izan behar da galeragabeko eraldaketetarako!
Reading the JPEG file from disk failed	Hutsegitea JPEG agiria diskatik irakurtzerakoan
Writing the resulting JPEG file to disk failed	Hutsegitea emaitz JPEG agiria diskara idazterakoan
Performing the transformation failed	Hutsegitea eraldaketa egiterakoan
Lossless JPEG transformations	Galeragabeko JPEG eraldaketak 
Performing the lossless transformation failed!	Galeragabeko eraldaketa egintza hutsegitea!
Image width and height must be dividable by the JPEG block size (8 or 16) for lossless transformations!	Irudiaren zabalera eta garaiera JPEG bloke neurriarekiko (8 edo 16) zatigarria izan behar da galeragabeko eraldaketentzat!
Reading the JPEG file from disk failed	Hutsegitea JPEG agiria diskatik irakurtzerakoan
Writing the resulting JPEG file to disk failed	Hutsegitea emaitz JPEG agiria diskan idazterakoan
Performing the transformation failed	Hutsegitea eraldaketa egiterakoan
The transformation can be applied if the image is trimmed to the next matching size but this will remove some border pixels.	Eraldaketa ezarri daiteke irudia bat datorren hurrengo neurrira mozten bada baina honek hertzeko zenbait pixel kenduko ditu.
Trim the image and apply transformation? Trimming cannot be undone!	Moztu irudia eta ezarri eraldaketa? Mozketa ezin da desegin!
Note: Set the key 'TrimWithoutPromptLosslessJPEG=true' in the INI file to always trim without showing this message.	Oharra: Ezarri 'TrimWithoutPromptLosslessJPEG=true' INI agirian betik mozteko mezu hau erakutsi gabe.
Transition Effect	Aldaketa Eragina
None	Ezer ez
Blend	Nahasketa
Slide from right	Aurkeztu eskuinetik
Slide from left	Aurkeztu ezkerretik
Slide from top	Aurkeztu goitik
Slide from bottom	Aurkeztu behetik
Roll from right	Gurpildu eskuinetik
Roll from left	Gurpildu ezkerretik
Roll from top	Gurpildu goitik
Roll from bottom	Gurpildu behetik
Scroll from right	Irristatu eskuinetik
Scroll from left	Irristatu ezkerretik
Scroll from top	Irristatu goitik
Scroll from bottom	Irristatu behetik
Transition Speed	Aldaketa Abiadura
Very fast	Oso azkar
Fast	Azkara
Normal	Arrunt
Slow	Astiro
Very slow	Oso astiro
Error	Akatsa
Warning	Kontuz
Error while writing the following registry key:	Akatsa hurrengo erregistro giltza idazterakoan:
Set as default viewer...	Ezarri berezko ikusgailu bezala...
Set JPEGView as default image viewer	Ezarri JPEGIkusgailua berezko irudi ikusgailu bezala
JPEGView is registered as default viewer for the selected file formats.	JPEGIkusgailua berezko ikusgailu bezala erregistratu da hautaturiko agiri heuskarrientzat.
Registration applies to the current user only.	Erregistroa oraingo erabiltzaileari bakarrik ezartzen zaio
Extension	Hedapena
File type	Agiri mota	
The following file extensions cannot be unregistered because they have been registered in the 'local machine' registry area.	Hurrengo agiri hedapenak ezin dira deserregistratu 'tokiko makina' erregistro eremuan erregistraturik daudelako.
Registering or unregistering file extensions in this registry area requires administration privileges and cannot be done in JPEGView.	Eremu honetan agiri hedapenak erregistratzea eta deserregistratzeak administratzaile eskubideak behar ditu eta ezin da JPEGIkusgailuan egin.
Press 'OK' to continue with registration or 'Cancel' to not modify any registrations.	Sakatu 'Ongi' erregistratzearekin jarraitzeko edo 'Ezeztatu' erregistrorik ez aldatzeko.
Unregistering not possible	Deserregistratzea ezinezkoa da
%s images	%s irudiak
%s images (processed by Window Imaging Component - WIC)	%s irudi (Window Imaging Component - WIC-rekin prozesatuta)	
%s camera raw images (embedded JPEGs only)	%s kamera raw irudiak (barneratutako JPEG-ak  bakarrik)
The following image extensions are protected by the operating system.	Hurrengo irudi hedapenak sistema eragileak babesturik daude.
JPEGView can try to remove the restrictions automatically.	JPEGIkusgailua murrizpenak berezgaitasunez kentzen saiatu daiteke.
However this will fail if the current user has no administration privileges.	Horrela ere honek huts egingo du oraingo erabiltzaileak ez baditu administratzaile pribilegioak.
Insufficient rights to remove the restrictions. Continue?	Ez duzu nahikoa eskubide murrizpenak kentzeko. Jarraitu?
No image loaded!	Ez da irudirik gertatu! 
Right mouse button: Context menu	Saguaren eskuin botoia: Hitzinguru menua
Windows 8 blocks JPEGView from changing the default program for these file endings.	Windows 8-k JPEGView blokeatzen du agiri hauentzako berezko programa aldatzeko.
Use the 'Default Programs' configuration dialog from the operating system instead.	Erabili 'Berezko Programak' itxurapen elkarrizketa sistema eragiletik ordez.
Alternatively, right click an image file of the given type in Windows Explorer and select 'Open with... > Choose default program'	Aukeran, eskuin klikatu emaniko motako irudi agiri bat Windows Esploratzailean eta hautatu 'Ireki honekin... > Hautatu berezko programa'
User commands	Erabiltzaile aginduak
Open image with	Ireki irudia honekin
Manage 'Open image with' menu...	Kudeatu 'Ireki irudia honekin' menua...
Menu entries:	Menuko sarrerak:
Title:	Izenburua:
Application:	Aplikazioa:
Shortcut key:	Lastertekla:
Browse...	Bilatu...
New	Berria
Delete	Ezabatu
Modifier keys:	Aldatzaile teklak:
Known keys:	Tekla ezagunak:
Combine keys with '+'	Batu teklak '+'-rekin
Example:	Adibidea:
Shortcut Help	Lastertekla Laguntza
[new entry]	[sarrera berria]
Applications	Aplikazioak
Select application	Hautatu aplikazioak
Save	Gorde
Edit	Editatu
Upcounting	Gora-zenbaketa
Downcounting	Behera-zenbaketa
File size	Agiri neurria
Do you really want to delete the current image file on disk?	Egitan nahi duzu oraingo irudia diskatik ezabatzea?
Delete image file	Ezabatu irudi agiria
Change size...	Aldatu neurria...
Resize Image	Birneurriratu Irudia
OK	Ongi
New size:	Neurri berria:
New width:	Zabalera berria:
New height:	Garaiera berria:
Filter:	Iragazkia:
Box	Kutxatila
Lanczos/Bicubic	Lanczos/Bikubikoa
Sharpen low	Itzal apala
Sharpen medium	Itzal ertaina
The new size is too large - width or height is larger than 65535 or total number of pixels is too large!	Neurri berria handiegia da - zabalera edo garaiera 65535 baino handiagoa da edo pixel zenbatekoa guztira handiegia da!
JPEGView is a lean, fast and highly configurable viewer/editor for JPEG, BMP, PNG, WEBP, TGA, GIF and TIFF images with a minimal GUI.	JPEGView ikusgailu/editatzaile gihartsu, azkar eta oso itxuragarri bat da JPEG, BMP, PNG, WEBP, TGA, GIF eta TIFF irudientzat gutxienezko EIG batekin.
Set as desktop wallpaper	Ezarri mahaigaineko hormapaper bezala
Use original image	Erabili jatorrizko irudia
Use processed image as displayed	Erabili prozesatutako irudia erakusten den bezala
Reset	Berrezarri
Print image...	Irarkitu irudia...
Print Image	Irarkitu Irudia
Print	Irarkitu
Select Printer...	Hautatu Irarkailua...
Printer:	Irarkailua:
Paper:	Papera:
Source:	Iturburua
Orientation:	Norabidea:
Portrait	Argazkia
Landscape	Landargazkia
Size:	Neurria:
Fit to paper	Finkatu paperera
cm	me
Scaling mode:	Neurriketa modua
Printer driver	Irarketa gidagailua
Alignment:	Lerrokapena:
Margins:	Bazterrak:
Left	Ezkerra
Right	Eskuina
Top	Goia
Bottom	Behea
Fill paper with crop	Bete papera mozketarekin
Update user settings...	Eguneratu erabiltzaile ezarpenak
Update user settings with new settings from settings template file?	Eguneratu erabiltzaile ezarpenak ezarpen berriekin ezarpen eredu agiritik?
All existing user settings will be preserved.	Dauden erabiltzaile ezarpen guztiak gordeko dira.

</file>

<file path=JPEGViewPortable/App/JPEGView/strings_fr.txt>&#65279;// This file must be encoded with UTF-8 (e.g. with Windows Notepad)	
// Filename is 'strings_%languagecode%.txt' where %languagecode% is the ISO 639 language code e.g. 'fr' for French	
// Format is: English string<tab>Translated string<newline>	
Contrast	Contraste
Brightness	Gamma
Sharpen	Nettet&#233;
Lighten Shadows	Eclaircir les sombres
Darken Highlights	Assombrir les clairs
Deep Shadows	Sombres profonds
Color Correction	Correction des couleurs
Contrast Correction	Correction du contraste
Parameter DB:	DB traitements :
Save to	Enregistrer
Remove from	Supprimer
Rename:	Renommer :
No file or folder name was provided as command line parameter!	Il n'y aucun nom de fichier ou de dossier en param&#232;tre de la ligne de commande !
To use JPEGView, associate JPG, JPEG and BMP files with JPEGView.	Pour utiliser JPEGView, associez les formats JPG, JPEG et BMP avec JPEGView.
Press ESC to exit...	Appuyez sur Echap pour quitter...
The file '%s' could not be read!	Le fichier '%s' n'a pas pu &#234;tre lu !
The file '%s' does not contain a list of file names!	Le fichier '%s' ne contient pas de liste de noms de fichiers !
The directory '%s' does not contain any image files!	Le r&#233;pertoire '%s' ne contient aucun fichier image !
Press any key to search the subdirectories for image files.	Appuyez sur une touche pour rechercher des fichiers images dans les sous-r&#233;pertoires.
JPEGView Help	Aide JPEGView
Current image	Image courante
Close help text display / Close JPEGView	Fermer l'aide / Fermer JPEGView
Show/hide this help text	Afficher/masquer l'aide
Show/hide picture information (EXIF data)	Afficher/masquer les informations sur l'image (donn&#233;es EXIF)
Show/hide file name	Afficher/masquer le nom du fichier
Enable/disable high quality resampling	Activer/d&#233;sactiver le r&#233;&#233;chantillonnage haute qualit&#233;
Enable/disable keeping of geometry related (zoom/pan/rotation)	Activer/d&#233;sactiver le maintien des traitements g&#233;om&#233;triques (zoom / panoramique / rotation)
and image processing (brightness/contrast/sharpen) parameters between images	et de visualisation (contraste / gamma / nettet&#233;) d'une image &#224; l'autre
Enable/disable automatic contrast correction (histogram equalization)	Activer/d&#233;sactiver la correction automatique du contraste (&#233;galisation de l'histogramme)
Apply auto contrast correction using only visible section of image	Appliquer la correction automatique du contraste en utilisant uniquement la partie visible de l'image
Enable/disable automatic density correction (local brightness correction)	Activer/d&#233;sactiver les corrections sombres et clairs (luminosit&#233; locale)
Increase/decrease lightening of shadows (LDC must be on)	Augmenter/diminuer l'&#233;claircissement des sombres (LDC doit &#234;tre actif)
Increase/decrease darkening of highlights (LDC must be on)	Augmenter/diminuer l'assombrissement des clairs (LDC doit &#234;tre actif)
Loop through files in current folder	Parcourir les fichiers du dossier courant
Loop through files in current directory and all subfolders	Parcourir les fichiers du dossier courant et de ses sous-dossiers
Loop through files in current directory and all sibling folders (folders on same level)	Parcourir les fichiers du dossier courant et de ses dossiers fr&#232;res (dossiers au m&#234;me niveau)
Maximize/restore to/from virtual desktop (only for multi-monitor systems)	Agrandir/Restaurer le bureau virtuel (uniquement si plusieurs &#233;crans)
Copy screen to clipboard/ Copy processed full size image to clipboard	Copier l'image trait&#233;e (capture &#233;cran ou taille r&#233;elle)
Open new image or slideshow file	Ouvrir une image ou un diaporama
Save processed image to JPEG file (original size)	Enregistrer l'image trait&#233;e en JPEG (taille originale)
Save (%s)/ delete (%s) image processing parameters in/from parameter DB	Sauvegarder (%s)/supprimer (%s) le traitement pour cette image dans la DB
Sort images by creation date, resp. modification date, resp. file name	Trier les images par date de cr&#233;ation, date de modification, nom du fichier
Goto previous image	Image pr&#233;c&#233;dente
Goto next image	Image suivante
PgUp or Left	Pg.Pr&#233;c ou Gauche
PgDn or Right	Pg.Suiv ou Droite
Goto first/last image of current folder (using sort order as defined)	Aller &#224; la premi&#232;re/derni&#232;re image du dossier en cours (selon l'ordre de tri d&#233;fini)
Increase/decrease brightness	Augmenter/diminuer le gamma
Increase/decrease contrast	Augmenter/diminuer le contraste
Increase/decrease sharpness	Augmenter/diminuer la nettet&#233;
Increase/decrease auto color cast correction amount	Augmenter/diminuer la correction automatique des couleurs
Increase/decrease auto contrast correction amount	Augmenter/diminuer la correction automatique du contraste
Enable/disable landscape picture enhancement mode	Activer/d&#233;sactiver le mode LDC (am&#233;lioration des paysages)
Slide show with timeout of n seconds (ESC to stop)	Diaporama avec d&#233;lai de n secondes (Echap pour arr&#234;ter)
Set timeout to n/10 sec, respectively n/100 sec (Ctrl+Shift)	Configurer le d&#233;lai respectivement &#224; n/10 sec, n/100 sec (Ctrl+Maj)
Rotate image and fit to screen	Pivoter et ajuster l'image &#224; la fen&#234;tre
Fit image to screen	Ajuster l'image &#224; l'&#233;cran
Zoom 1:1 (100 %)	Zoom 1:1 (100%)
Zoom in (%s)/Zoom out (%s)	Zoom avant (%s)/Zoom arri&#232;re (%s)
Zoom in/out image	Zoom avant/arri&#232;re sur l'image
Pan image	Parcourir l'image
Crop image	Recadrer
Next image	Image suivante
Previous image	Image pr&#233;c&#233;dente
up/down	haut/bas
Mouse wheel	Molette de la souris
Left mouse & drag	Clic gauche et d&#233;placer
Ctrl + Left mouse	Ctrl + Clic gauche
Forward mouse button	Bouton Avant de la souris
Back mouse button	Bouton Arri&#232;re de la souris
Delete current file on disk permanently	Supprimer le fichier d&#233;finitivement
Rotate current file on disk lossless by 90 deg (W/H must be multiple of 16)	Pivoter de 90&#176; (sans perte si largeur / hauteur multiple de 16) et enregistrer le fichier
Rotate current file on disk lossless by 270 deg (W/H must be multiple of 16)	Pivoter de 270&#176; (sans perte si largeur / hauteur multiple de 16) et enregistrer le fichier
The file is read-only!	Le fichier est en lecture seule !
Can't rename file	Impossible de renommer le fichier
New name contains backslash character!	Le nouveau nom contient un caract&#232;re anti-slash !
Renaming file failed!	Le renommage a &#233;chou&#233; !
Reason: 	Raison : 
on	marche
off	arr&#234;t
Do you really want to save the following parameters as default to the INI file	Confirmer la sauvegarde par d&#233;faut de ces r&#233;glages dans le fichier INI
Auto contrast and color correction: 	Corrections couleurs et contrastes : 
Local density correction: 	Corrections sombres et clairs : 
Order files by: 	Tri des fichiers par : 
Creation date/time	Date de cr&#233;ation
Last modification date/time	Date de derni&#232;re modification
File name	Nom du fichier
These values will override the values from the INI file located in the program folder of JPEGView!	Ce fichier INI utilisateur aura priorit&#233; sur le fichier INI du dossier programme de JPEGView.
Confirm save default parameters	Confirmer la sauvegarde des r&#233;glages dans le fichier INI
Images	Images
All Files	Tous les fichiers
Parameter DB file '%s' could not be opened!	Le fichier DB traitements '%s' n'a pas pu &#234;tre ouvert !
Parameter DB file '%s' is not valid (invalid header)!	Le fichier DB traitements '%s' n'est pas valide (en-t&#234;te invalide) !
Cannot write to parameter DB file '%s'!	Impossible d'&#233;crire dans le fichier DB traitements '%s' !
Cannot read from parameter DB file '%s'!	Impossible de lire le fichier DB traitements '%s' !
Cannot read parameter DB file '%s' because it is too large!	Impossible de lire le fichier DB traitements '%s' parce que sa taille est trop grande !
The parameter DB file '%s' has been created by a newer version of JPEGView!	Le fichier DB traitements '%s' a &#233;t&#233; cr&#233;&#233; par une version plus r&#233;cente de JPEGView !
The old parameter DB file '%s' could not be renamed during conversion to new format!	L'ancien fichier DB traitements '%s' n'a pas pu &#234;tre renomm&#233; lors de la conversion au nouveau format !
Parameter DB error	Erreur DB traitements
Error saving file	Erreur de sauvegarde du fichier
Error writing file to disk!	Erreur d'&#233;criture sur le disque !
Confirm	Confirmer
Do you really want to permanently delete the file %filename%?	Confirmer la suppression d&#233;finitive du fichier %filename% ?
Rotate the following file lossless by 90 deg?\n%filename%	Pivoter de 90&#176; et enregistrer le fichier ?\n%filename%
Rotate the following file lossless by 270 deg?\n%filename%	Pivoter de 270&#176; et enregistrer le fichier ?\n%filename%
Open image...	Ouvrir...
Save processed image...	Enregistrer l'image trait&#233;e...
Reload image	Actualiser
Copy to clipboard	Copier l'image trait&#233;e (capture &#233;cran)
Copy original size image	Copier l'image trait&#233;e (taille r&#233;elle)
Paste from clipboard	Coller
Batch rename/copy...	Batch renommer / copier ...
Show picture info (EXIF)	Afficher les infos photo (EXIF)
Show filename	Afficher le nom du fichier
Navigation	Dossiers
Loop folder	Parcourir le dossier courant
Loop recursively	Parcourir le dossier et ses sous-dossiers
Loop siblings	Parcourir le dossier et ses dossiers fr&#232;res
Display order	Tri par...
Modification date	Date de modification
Creation date	Date de cr&#233;ation
Play folder as slideshow/movie	Diaporama / film
Slideshow	Diaporama
Movie	Film
Waiting time	Temps d'attente
Stop slide show/movie	Arr&#234;ter le diaporama / film
Rotate +90	Rotation +90
Rotate -90	Rotation -90
Rotate 180	Rotation 180
Auto correction	Corrections couleurs et contraste
Local density correction	Corrections sombres et clairs
Keep parameters	Garder le traitement entre les images
Set current parameters as default values...	Sauvegarder les r&#233;glages comme d&#233;faut dans le fichier INI...
Save parameters to DB	Sauvegarder le traitement dans la DB
Clear parameters from DB	Supprimer le traitement de la DB
Zoom	Zoom
Fit to screen	Ajuster l'image &#224; la fen&#234;tre
Fill with crop	Remplir la fen&#234;tre et rogner l'image
Span all screens	Couvrir tous les &#233;crans
Auto zoom mode	Auto zoom
Fit to screen (no zoom)	Ajuster l'image &#224; la fen&#234;tre (sans agrandir)
Fill with crop (no zoom)	Remplir la fen&#234;tre et rogner l'image (sans agrandir)
Exit	Quitter
Cyan-Red	Cyan-Rouge
Magenta-Green	Magenta-Vert
Yellow-Blue	Jaune-Bleu
C - R	Cy - R
M - G	Ma - V
Y - B	J - B
Batch rename/copy of files	Batch renommer / copier fichiers
Image files in folder	Images dans le dossier
Placeholders:	Espaces r&#233;serv&#233;s :
Number (consecutively numbered)	Num&#233;ro
Number with N digits	Num&#233;ro &#224; N chiffres
Extracted number from original file name	Num&#233;ro extrait du nom de fichier original
Original file name (with extension)	Nom du fichier original (avec extension)
Original file name (without extension)	Nom du fichier original (sans extension)
Original file extension	Extension du fichier original
'My Pictures' folder	Dossier 'Mes images'
Day / Month / Year (as numbers)	Jour / Mois / Ann&#233;e (en chiffres)
Year short form (2 digits)	Ann&#233;e forme courte (2 chiffres)
Month / Short form (text)	Mois / simplifi&#233; (texte)
Target folders that are not yet existing are created as needed.	Les dossiers cibles qui n'existent pas sont cr&#233;&#233;s en cas de besoin.
Date placeholders use the modification date of the image.	Les &#233;l&#233;ments de date se basent sur la date de modification de l'image.
Rename/copy images to:	Renommer / copier les images vers :
Rename	Renommer
Preview	Pr&#233;visualiser
Save as template	Enregistrer comme mod&#232;le
Close	Fermer
Old name	Ancien nom
Date	Date
New name (>> : file gets copied)	Nouveau nom (>> : le fichier est copi&#233;)
Select all	S&#233;lectionner tout
Select none	Aucune s&#233;lection
The file '%s' could not be %s.	Le fichier '%s' n'a pas pu &#234;tre %s.
copied	copi&#233;
renamed	renomm&#233;
Continue rename/copy?	Continuer renommage/copie?
Error during rename/copy	Erreur lors du renommage/copie
%d file(s) renamed, %d file(s) copied, %d folder(s) created	%d fichier(s) renomm&#233;(s), %d fichier(s) copi&#233;(s), %d dossier(s) cr&#233;&#233;(s)
Crop Selection	Rogner la s&#233;lection
Copy Selection to Clipboard	Copier la s&#233;lection
Zoom to Selection	Zoom sur la s&#233;lection
Pasting image from clipboard failed!	Le collage de l'image depuis le presse-papier a &#233;chou&#233; !
Image width:	Largeur de l'image :
Image height:	Hauteur de l'image :
Acquisition date:	Date d'acquisition :
Camera model:	Mod&#232;le d'appareil photo :
Exposure time (s):	Temps de pose (s):
Exposure bias (EV):	Correction d'exposition (EV) :
Flash fired:	Flash utilis&#233; :
Focal length (mm):	Focale (mm) :
F-Number:	Ouverture (F-number) :
ISO Speed:	Vitesse ISO :
Modification date:	Date de modification :
yes	oui
no	non
Show navigation panel	Afficher la barre de navigation
Show/hide navigation panel	Afficher/masquer la barre de navigation
About JPEGView...	A propos de JPEGView...
SIMD mode used:	Mode SIMD utilis&#233; :
Number of CPU cores used:	Nombre de coeurs de processeur utilis&#233;s:
Licensed under the GNU general public license (GPL), see readme file for details:	Sous licence GNU-GPL, voir le fichier README pour plus de d&#233;tails :
Project home page:	Page d'accueil du projet :
Show first image in folder	Premi&#232;re image du dossier
Show previous image	Image pr&#233;c&#233;dente
Show next image	Image suivante
Show last image in folder	Derni&#232;re image du dossier
Rotate image 90 deg clockwise	Pivoter de 90&#176; en sens horaire
Rotate image 90 deg counter-clockwise	Pivoter de 90&#176; en sens anti-horaire
Landscape picture enhancement mode	Mode LDC d'am&#233;lioration des paysages
Display image (EXIF) information	Afficher les infos photo (EXIF)
Toggle between screens (only for multi-monitor systems)	Basculer entre les &#233;crans (seulement si plusieurs &#233;crans)
Enable/disable full screen mode	Activer/d&#233;sactiver le plein &#233;cran
Full screen mode	Plein &#233;cran
Window mode	Mode fen&#234;tr&#233;
Save as (in screen size/resolution)	Enregistrer sous (&#224; la taille / r&#233;solution de la fen&#234;tre)
Save processed image to JPEG file (screen size)	Enregistrer l'image trait&#233;e en JPEG (capture &#233;cran)
Settings/Admin	Configuration / Administration
Edit global settings...	Editer le fichier INI de configuration g&#233;n&#233;rale...
Edit user settings...	Editer le fichier INI de configuration utilisateur...
Backup parameter DB...	Sauvegarder la DB traitements
Restore parameter DB...	Restaurer une DB traitements
No user INI file exits yet. Create user INI file from INI file template?	Le fichier INI utilisateur n'existe pas encore. En cr&#233;er un depuis le fichier INI mod&#232;le ?
Copying parameter DB to file '%s' failed. Reason: %s	La copie de la DB traitements vers le ficher '%s' a &#233;chou&#233;. Raison : %s
Select parameter DB to restore	S&#233;lectionner la DB traitements &#224; restaurer
Conflicting entries in Param DB	Conflit d'entr&#233;es dans la DB traitements
The imported param DB contains entries already present in active param DB.	La DB traitements import&#233;e contient des entr&#233;es d&#233;j&#224; pr&#233;sentes dans la DB traitements active.
Shall existing entries be preserved (Yes) or be overriden by the imported entries (No)?	Souhaitez-vous conserver les entr&#233;es existantes (Oui) ou les &#233;craser avec les entr&#233;es import&#233;es (Non) ?
Select file to display in 'File Open' dialog	S&#233;lectionnez le fichier &#224; afficher dans la bo&#238;te de dialogue "Ouvrir"
Crop Mode	Mode rognage
Free	Libre
Fixed size...	Taille fixe...
Set Fixed Crop Size	D&#233;finir la taille fixe du rognage
Width	Largeur
Height	Hauteur 
Pixels	Pixels
Screen Pixels	Pixels &#233;cran
Image Pixels	Pixels image
Set modification date	Changer la date de modification
to current date	&#224; la date du jour
to EXIF date	&#224; la date EXIF
Actual size of image	Taille r&#233;elle de l'image
Mark image for toggling. Use %s to toggle between marked and current image	Marquer l'image pour la basculer. Utilisez %s pour basculer entre l'image marqu&#233;e et l'image courante
Saturation	Saturation
Unsharp mask...	Filtre de nettet&#233;...
Apply Unsharp Mask	Appliquer le filtre de nettet&#233;
Radius	Rayon
Amount	Quantit&#233;
Threshold	Seuil
Apply	Appliquer
Cancel	Annuler
Keep processing parameters between images	Garder les traitements lors du changement d&#8216;image
Show histogram	Afficher l'histogramme
Hide histogram	Masquer l'histogramme
Crop Selection Lossless...	Rogner la s&#233;lection sans pertes...
Save cropped image	Enregistrer l'image rogn&#233;e
Rotate image by user-defined angle	Pivoter selon un angle au choix
Rotate Image	Pivoter
Show grid lines	Afficher la grille
Auto crop rotated image (avoids black border)	Rognage automatique de l'image pivot&#233;e (&#233;vite les bords noirs)
Align image to horizontal or vertical line	Aligner l'image avec une ligne horizontale ou verticale
Use the mouse to draw a line that shall be horizontal or vertical.	Utilisez la souris pour dessiner une ligne horizontale ou verticale.	
Rotate the image by dragging with the mouse.	Cliquez et bougez la souris dans la direction o&#249; vous souhaitez faire pivoter l'image.
The operation failed because not enough memory is available!	M&#233;moire insuffisante pour effectuer l'op&#233;ration !
to EXIF date (all files in folder)	&#224; la date EXIF (tous les fichiers du dossier)
Number of JPEG files in folder: %d	Nombre d'images JPEG dans le dossier : %d
EXIF date successfully set on %d images, failed on %d images	La date EXIF a pu &#234;tre indiqu&#233;e sur %d images, cela a &#233;chou&#233; sur %d images.
Reason: Not enough memory available	Raison : m&#233;moire insuffisante
Transform image	Transformations
Rotate...	Pivoter...
Mirror horizontally	Inversion horizontale
Mirror vertically	Inversion verticale
Random	Al&#233;atoire
Zoom mode (drag mouse to zoom)	Mode zoom (d&#233;placez la souris pour zoomer)
Correct converging lines (perspective correction)	Correction de la perspective (lignes convergentes)
Perspective Correction	Correction de la perspective
Perspective correction...	Correction de la perspective...
Auto crop corrected image (avoids black border)	Rognage automatique de l'image corrig&#233;e (&#233;vite les bords noirs)
Click and drag the mouse vertically to correct image tilt.	Cliquez et d&#233;placez la souris verticalement pour corriger l'inclinaison de l'image.
Drag at the left or right border for asymmetric correction.	D&#233;placez le bord gauche ou droit pour une correction asym&#233;trique.
Fit window to image	Ajuster la fen&#234;tre &#224; l'image
Keep aspect ratio on crop	Maintenir le ratio largeur / hauteur lors du rognage
Lossless JPEG transformations	Transformations JPEG sans perte
Performing the lossless transformation failed!  Echec lors de la tranformation sans perte !
Image width and height must be dividable by the JPEG block size (8 or 16) for lossless transformations!	Pour effectuer une transformation sans perte, la largeur et la hauteur de l'image doivent &#234;tre divisibles par la taille de bloc JPEG (8 ou 16).
Reading the JPEG file from disk failed	Echec de lecture du fichier JPEG
Writing the resulting JPEG file to disk failed	Echec d'&#233;criture du fichier JPEG sur le disque
Performing the transformation failed	Echec lors de la tentative de transformation
The transformation can be applied if the image is trimmed to the next matching size but this will remove some border pixels.	La transformation peut &#234;tre effectu&#233;e en red&#233;coupant l'image &#224; la taille convenable la plus proche, mais quelques pixels de bord vont &#234;tre perdus.
Trim the image and apply transformation? Trimming cannot be undone!	Red&#233;couper l'image et effectuer la transformation ? (le red&#233;coupage ne peut pas &#234;tre annul&#233;).
Note: Set the key 'TrimWithoutPromptLosslessJPEG=true' in the INI file to always trim without showing this message. Note : si vous souhaitez syst&#233;matiquement red&#233;couper sans montrer ce message d'alerte, sp&#233;cifiez la valeur 'TrimWithoutPromptLosslessJPEG=true' dans le fichier INI.
None	Aucun
Blend	M&#233;langer les calques
Slide from right	Faire glisser depuis la droite
Slide from left	Faire glisser depuis la gauche
Slide from top	Faire glisser depuis le haut
Slide from bottom	Faire glisser depuis le bas
Roll from right	D&#233;rouler depuis la droite
Roll from left	D&#233;rouler depuis la gauche
Roll from top	D&#233;rouler depuis le haut
Roll from bottom	D&#233;rouler depuis le bas
Scroll from right	Faire d&#233;filer depuis la droite
Scroll from left	Faire d&#233;filer depuis la gauche
Scroll from top	Faire d&#233;filer depuis le haut
Scroll from bottom	Faire d&#233;filer depuis le bas
Transition Speed	Vitesse de transition
Very fast	Tr&#232;s rapide
Fast	Rapide
Normal	Normal
Slow	Lent
Very slow	Tr&#232;s lent
Error	Erreur
Warning Alerte
Error while writing the following registry key:	Erreur lors de l'&#233;criture de la cl&#233; de registre :
Set as default viewer...	D&#233;finir comme visualisateur par d&#233;faut...
Set JPEGView as default image viewer	D&#233;finir JPEGView comme visualisateur d'images par d&#233;faut
JPEGView is registered as default viewer for the selected file formats.	JPEGView sera le visualisateur par d&#233;faut pour les formats s&#233;lectionn&#233;s.
Registration applies to the current user only.	Ceci s'applique seulement &#224; l'utilisateur en cours.
Extension	Extension
File type	Type de fichier
The following file extensions cannot be unregistered because they have been registered in the 'local machine' registry area.	Ces extensions ne peuvent pas &#234;tre modifi&#233;es, car elles ont &#233;t&#233; d&#233;finies dans la zone 'Local machine' de la base de registres.
Registering or unregistering file extensions in this registry area requires administration privileges and cannot be done in JPEGView.	Intervenir dans cette zone demande des droits d'administrateur et ne peut pas &#234;tre effectu&#233; depuis JPEGView.
Press 'OK' to continue with registration or 'Cancel' to not modify any registrations.	Appuyez sur 'OK' pour continuer quand m&#234;me, ou sur 'Cancel' pour annuler toute modification.
Unregistering not possible	Modification impossible
%s images	%s images
%s images (processed by Window Imaging Component - WIC)	%s images (trait&#233;es avec Windows Imaging Component - WIC)
%s camera raw images (embedded JPEGs only)	%s images photo brutes (JPEGs embarqu&#233;s)
The following image extensions are protected by the operating system.	Ces extensions de fichier sont prot&#233;g&#233;es par le syst&#232;me d'exploitation.
Insufficient rights to change the privilege (DACL) on the registry entry. Continue?	Droits insuffisants pour changer le contr&#244;le d'acc&#232;s (DACL) dans la base de registres. Continuer ?
No image loaded!	Aucune image charg&#233;e !
Right mouse button: Context menu	Clic droit : menu contextuel
Windows 8 blocks JPEGView from changing the default program for these file endings.	Windows 8 emp&#234;che JPEGView de changer le programme par d&#233;faut pour ces extensions.
Use the 'Default Programs' configuration dialog from the operating system instead.	Utilisez 'Programmes par d&#233;faut' dans Panneau de configuration - Programmes.
Alternatively, right click an image file of the given type in Windows Explorer and select 'Open with... > Choose default program'	Ou sinon, faites clic droit sur une image dans l'Explorateur windows et choisissez 'Ouvrir avec... > Choisir le programme par d&#233;faut'.
User commands	Commandes utilisateur
Open image with	Ouvrir avec
Manage 'Open image with' menu...	Configurer le menu 'Ouvrir avec'...
Menu entries:	Entr&#233;es du menu :
Title:	Titre :
Application:	Application :
Shortcut key:	Raccourci clavier :
Browse...	Explorer...
New	Nouveau
Delete	Supprimer
Modifier keys:	Touches de bascule :
Known keys:	Touches connues :
Combine keys with '+'	Combiner les touches avec '+'
Example:	Exemple : 
Shortcut Help Aide raccourcis
[new entry]	[nouvelle entr&#233;e]
Applications	Applications
Select application	Choisir une application
Save	Enregistrer
Edit	Modifier
Upcounting	Ordre croissant
Downcounting	Ordre d&#233;croissant
File size	Taille du fichier
Do you really want to delete the current image file on disk?	Voulez-vous vraiment supprimer ce fichier ?
Delete image file	Supprimer le fichier image
Change size...	Changer la taille...
Resize Image	Redimensionner
OK	OK
New size:	Nouvelle taille :
New width:	Nouvelle largeur :
New height:	Nouvelle hauteur :
Filter:	Filtre :
Box	Bo&#238;te
Lanczos/Bicubic	Lanczos / Bicubique
Sharpen low	Nettet&#233; (faible)
Sharpen medium	Nettet&#233; (moyenne)
The new size is too large - width or height is larger than 65535 or total number of pixels is too large!	La nouvelle taille est trop grande - la largeur ou la hauteur est sup&#233;rieure &#224; 65535 ou le nombre total de pixels est excessif !
JPEGView is a lean, fast and highly configurable viewer/editor for JPEG, BMP, PNG, WEBP, TGA, GIF and TIFF images with a minimal GUI.	JPEGView est un visualisateur / &#233;diteur d'images l&#233;ger, rapide, tr&#232;s configurable et avec une interface minimale pour JPEG, BMP, PNG, WEBP, TGA, GIF et TIFF.
Hour / Minute (as numbers)	Heure / Minute (en chiffres)
Set as desktop wallpaper	D&#233;finir comme fond d'&#233;cran
Use original image	L'image originale
Use processed image as displayed	L'image trait&#233;e, telle que visible
Print image...	Imprimer...
Print Image	Imprimer
Print	Imprimer
Select Printer...	Choisir l'imprimante...
Printer:	Imprimante :
Paper:	Papier :
Source:	Source :
Orientation:	Orientation :
Portrait	Portrait
Landscape	Paysage
Size:	Taille :
Fit to paper	Ajuster &#224; la page
cm	cm
Scaling mode:	Mise &#224; l'&#233;chelle par :
Printer driver	Pilote d'imprimante
Alignment:	Alignement :
Margins:	Marges :
Left	Gauche
Right Droite
Top	Haut
Bottom	Bas
Fill paper with crop	Remplir la page et rogner l'image
Location:	Localit&#232;:
Altitude (m):	Altitude (m):
</file>

<file path=JPEGViewPortable/App/JPEGView/strings_it.txt>&#65279;// This file must be encoded with UTF-8 (e.g. with Windows Notepad)
// Filename is 'strings_%languagecode%.txt' where %languagecode% is the ISO 639 language code e.g. 'fr' for French
// Format is: English string<tab>Translated string<newline>
Contrast	Contrasto
Brightness	Luminosit&#224;
Sharpen	Nitidezza
Lighten Shadows	Luci
Darken Highlights	Mezzitoni
Deep Shadows	Ombre
Color Correction	Correzione colore
Contrast Correction	Correzione contrasto
Parameter DB:	Parametri DB:
Save to	Salva come
Remove from	Rimuovi da
Rename:	Rinomina:
No file or folder name was provided as command line parameter!	Nessun nome di file o di cartella &#232; stato fornito come parametro per riga di comando!
To use JPEGView, associate JPG, JPEG and BMP files with JPEGView.	Per usare JPEGView, associa le estensioni JPG, JPEG e BPM con JPEGView.
Press ESC to exit...	Premi ESC per uscire...
The file '%s' could not be read!	Il file '%s' non pu&#242; essere letto!
The file '%s' does not contain a list of file names!	Il file '%s' non contiene un elenco di nomi file!
The directory '%s' does not contain any image files!	La cartella '%s' non contiene nessuna immagine!
Press any key to search the subdirectories for image files.	Premi un tasto per cercare le immagini nelle sottocartelle.
JPEGView Help	Aiuto di JPEGView
Current image	Immagine attuale
Close help text display / Close JPEGView	Chiude testo d'aiuto / Chiude JPEGView
Show/hide this help text	Visualizza/nasconde questo aiuto
Show/hide picture information (EXIF data)	Visualizza/nasconde le informazioni dell'immagine (dati EXIF)
Show/hide file name	Visualizza/nasconde il nome del file
Enable/disable high quality resampling	Abilita/disabilita il ricampionamento ad alta qualit&#224;
Enable/disable keeping of geometry related (zoom/pan/rotation)	Abilita/disabilita il mantenimento delle proporzioni (ingrandimento/riquadro/rotazione)
and image processing (brightness/contrast/sharpen) parameters between images	e modifica i parametri  (luminosit&#224;/contrasto/nitidezza) tra le immagini.
Enable/disable automatic contrast correction (histogram equalization)	Abilita/disabilita la correzione automatica del contrasto (istogramma equalizzazione)
Apply auto contrast correction using only visible section of image	Applica la correzione automatica del contrasto usando solo la sezione visibile dell'immagine
Enable/disable automatic density correction (local brightness correction)	Abilita/disabilita la correzione automatica densit&#224; (LDC - correzione locale luminosit&#224;)
Increase/decrease lightening of shadows (LDC must be on)	Aumenta/diminuisce lo schiarimento delle ombre (LDC deve essere attivo)
Increase/decrease darkening of highlights (LDC must be on)	Aumenta/diminuisce lo scurimento delle ombre (LDC deve essere attivo)
Loop through files in current folder	Ricarica i file della cartella attuale
Loop through files in current directory and all subfolders	Ricarica tra i file della cartella attuale e tutte le sottocartelle
Loop through files in current directory and all sibling folders (folders on same level)	Ricarica tra i file nella cartella attuale e tutte le cartelle pari livello
Maximize/restore to/from virtual desktop (only for multi-monitor systems)	Massimizza/ripristina a/da desktop virtuale (solo per sistemi multi-monitor)
Copy screen to clipboard/ Copy processed full size image to clipboard	Copia la schermata negli Appunti/ Copia l&#8217;immagine elaborata delle dimensioni originali negli Appunti
Open new image or slideshow file	Apri una nuova immagine o una presentazione
Save processed image to JPEG file (original size)	Salva l'immagine modificata come JPEG file (dimensioni originali)
Save (%s)/ delete (%s) image processing parameters in/from parameter DB	Salva (%s)/ cancella (%s) i parametri di modifica dell'immagine in/da parametri del DB
Sort images by creation date, resp. modification date, resp. file name	Elenca le immagini per data di creazione, data di modifica, nome del file
Goto previous image	Vai all'immagine precedente
Goto next image	Vai all'immagine successiva
PgUp or Left	PagSu o Sinistra
PgDn or Right	PagGi&#249; o Destra
Goto first/last image of current folder (using sort order as defined)	Vai alla prima/all'ultima immagine della cartella attuale (usando l'ordinamento definito)
Increase/decrease brightness	Aumenta/diminuisce la luminosit&#224;
Increase/decrease contrast	Aumenta/diminuisce il contrasto
Increase/decrease sharpness	Aumenta/diminuisce la nitidezza
Increase/decrease auto color cast correction amount	Aumenta/diminuisce l&#8217;intervallo della correzione automatica della gamma colori
Increase/decrease auto contrast correction amount	Aumenta/diminuisce l&#8217;intervallo della correzione automatica del contrasto
Enable/disable landscape picture enhancement mode	Abilita/disabilita la modalit&#224; di miglioramento del paesaggio
Slide show with timeout of n seconds (ESC to stop)	Presentazione con un intervallo di n secondi (ESC per fermare)
Set timeout to n/10 sec, respectively n/100 sec (Ctrl+Shift)	Imposta l'intervallo a n/10 sec, rispettivamente a n/100 sec (Ctrl+Maiusc)
Rotate image and fit to screen	Ruota l'immagine e adatta allo schermo
Fit image to screen	Adatta allo schermo
Zoom 1:1 (100 %)	Zoom 1:1 (100 %)
Zoom in (%s)/Zoom out (%s)	Ingrandire (%s)/ridurre (%s)
Zoom in/out image	Ingrandire/ridurre l&#8217;immagine
Pan image	Riquadra l&#8217;immagine (Pan)
Crop image	Ritaglia l&#8217;immagine
Next image	Immagine successiva
Previous image	Immagine precedente
up/down	su/giu
Mouse wheel	Rotellina del mouse
Left mouse & drag	Tasto sinistro mouse e trascina
Ctrl + Left mouse	Ctrl + Tasto sinistro del mouse
Forward mouse button	Tasto avanti del mouse
Back mouse button	Tasto indietro del mouse
Delete current file on disk permanently	Cancella definitivamente dal disco il file attuale 
Rotate current file on disk lossless by 90 deg (W/H must be multiple of 16)	Ruota immagine attuale su disco senza perdita di qualit&#224; di 90 gradi (larghezza/altezza deve essere multiplo di 16)
Rotate current file on disk lossless by 270 deg (W/H must be multiple of 16)	Ruota immagine attuale su disco senza perdita di qualit&#224; di 270 gradi (larghezza/altezza deve essere multiplo di 16)
The file is read-only!	Il file &#232; in sola lettura!
Can't rename file	Non &#232; possibile rinominare il file
New name contains backslash character!	Il nuovo nome contiene il carattere barra inversa (\)!
Renaming file failed!	Rinomina del file fallita!
Reason: 	Motivo: 
on	on
off	off
Do you really want to save the following parameters as default to the INI file	Vuoi davvero salvare i seguenti parametri come default nel file INI
Auto contrast and color correction: 	Correzione automatica del contrasto e del colore:
Local density correction: 	Correzione della densit&#224; locale: 
Order files by: 	Ordina i file per: 
Creation date/time	Data/ora di creazione
Last modification date/time	Data/ora dell&#8217;ultima modifica
File name	Nome file
These values will override the values from the INI file located in the program folder of JPEGView!	Questi valori sovrascriveranno i valori del file INI nella cartella di JPEGView!
Confirm save default parameters	Comferma salvataggio parametri predefiniti
Images	Immagini
All Files	Tutti i file
Parameter DB file '%s' could not be opened!	Il file dei parametri del DB '%s' non pu&#242; essere aperto!
Parameter DB file '%s' is not valid (invalid header)!	Il file dei parametri del DB '%s' non &#232; valido (intestazione non valida)!
Cannot write to parameter DB file '%s'!	Impossibile scrivere nel file dei parametri del DB '%s'!
Cannot read from parameter DB file '%s'!	Impossibile leggere dal file dei parametri del DB '%s'!
Cannot read parameter DB file '%s' because it is too large!	Impossibile leggere dal file dei parametri del DB '%s' perch&#232; &#232; troppo grande!
The parameter DB file '%s' has been created by a newer version of JPEGView!	Il file dei parametri del DB '%s' &#232; stato creato da una versione pi&#249; recente di JPEGView!
The old parameter DB file '%s' could not be renamed during conversion to new format!	Il vecchio file dei parametri del DB '%s' non pu&#242; essere rinominato durante la conversione nel nuovo formato!
Parameter DB error	Errore nei Parametri del DB
Error saving file	Errore nel salvataggio del file
Error writing file to disk!	Errore nella scrittura del file su disco!
Confirm	Conferma
Do you really want to permanently delete the file %filename%?	Volete veramente eliminare definitivamente il file %filename%?
Rotate the following file lossless by 90 deg?\n%filename%	Ruotare di 90 gradi senza perdita di qualit&#224; il seguente file?\n%filename%
Rotate the following file lossless by 270 deg?\n%filename%	Ruotare di 270 gradi senza perdita di qualit&#224; il seguente file?\n%filename%
Open image...	Apri immagine...
Save processed image...	Salva immagine modificata...
Reload image	Ricarica immagine
Copy to clipboard	Copia negli Appunti
Copy original size image	Copia l&#8217;immagine nelle sue dimensioni originali
Paste from clipboard	Incolla dagli Appunti
Batch rename/copy...	Rinomina/copia in automatico (batch)...
Show picture info (EXIF)	Visualizza le informazioni dell&#8217;immagine (EXIF)
Show filename	Visualizza il nome del file
Navigation	Navigazione
Loop folder	Ricarica cartella
Loop recursively	Ricarica in modo ricorsivo
Loop siblings	Ricarica le cartelle di pari livello
Display order	Ordine di visualizzazione
Modification date	Data di modifica
Creation date	Data creazione
Play folder as slideshow/movie	Visualizza la cartella come presentazione/filmato
Slideshow	Presentazione
Movie	Filmato
Waiting time	Tempo di attesa
Stop slide show/movie	Ferma la presentazione/il filmato
Rotate +90	Rotazione +90&#176;
Rotate -90	Rotazione -90&#176;
Rotate 180	Rotazione 180&#176;
Auto correction	Auto correzione
Local density correction	Correzione della densit&#224; locale
Keep parameters	Mantieni i parametri
Set current parameters as default values...	Salva i parametri in un file INI...
Save parameters to DB	Salva i parametri nel DB
Clear parameters from DB	Pulisci i parametri dal DB
Zoom	Ingrandimento
Fit to screen	Adatta allo schermo
Fill with crop	Riempi con il ritaglio
Span all screens	Estendi a tutti gli schermi
Auto zoom mode	Modalit&#224; auto-ingrandimento
Fit to screen (no zoom)	Adatta allo schermo (senza ingrandimento)
Fill with crop (no zoom)	Riempi con il ritaglio (senza ingrandimento)
Exit	Uscita
Cyan-Red	Ciano-Rosso
Magenta-Green	Magenta-Verde
Yellow-Blue	Giallo-Blu
C - R	C - R
M - G	M - G
Y - B	Y - B
Batch rename/copy of files	Rinomina/copia i files in automatico
Image files in folder	File immagine nella cartella
Placeholders:	Segnaposto:
Number (consecutively numbered)	Numero (numerazione consecutiva)
Number with N digits	Numero con N cifre
Extracted number from original file name	Numero estratto dal nome originale del file 
Original file name (with extension)	Nome originale del file (con estensione)
Original file name (without extension)	Nome originale del file (senza estensione)
Original file extension	Estensione originale del file
'My Pictures' folder	Cartella 'Mie Immagini'
Day / Month / Year (as numbers)	Giorno / Mese / Anno (come numeri)
Year short form (2 digits)	Anno in forma breve (2 cifre)
Month / Short form (text)	Mese / forma breve (testo)
Target folders that are not yet existing are created as needed.	Le cartelle di destinazione non esistenti saranno create quando necessario.
Date placeholders use the modification date of the image.	La data del segnaposto utilizza la data di modifica dell'immagine.
Rename/copy images to:	Rinomina/copia immagine come:
Rename	Rinomina
Preview	Anteprima
Save as template	Salva come modello
Close	Chiudi
Old name	Vecchio nome
Date	Data
New name (>> : file gets copied)	Nuovo nome (>> : il file &#232; stato copiato)
Select all	Seleziona tutto
Select none	Deseleziona tutto
The file '%s' could not be %s.	Il file '%s' non pu&#242; essere %s.
copied	copiato
renamed	rinominato
Continue rename/copy?	Continuare rinomina/copia?
Error during rename/copy	Errore durante la rinomina/la copia
%d file(s) renamed, %d file(s) copied, %d folder(s) created	%d file rinominato(i), %d file copiato(i), %d cartella(e) creata(e)
Crop Selection	Ritaglia la selezione
Copy Selection to Clipboard	Copia la selezione negli Appunti
Zoom to Selection	Ingrandimento della selezione
Pasting image from clipboard failed!	Incolla immagine dagli appunti fallita!
Image width:	Larghezza dell&#8217;immagine:
Image height:	Altezza dell&#8217;immagine:
Acquisition date:	Data di acquisizione:
Camera model:	Modello della fotocamera:
Exposure time (s):	Tempo di esposizione (s):
Exposure bias (EV):	Bias dell&#8217;esposizione (EV):
Flash fired:	Flash:
Focal length (mm):	Lunghezza focale (mm):
F-Number:	Numero F:
ISO Speed:	Velocit&#224; ISO:
Modification date:	Data di modifica:
yes	si
no	no
Show navigation panel	Visualizza il pannello di navigazione
Show/hide navigation panel	Visualizza/nasconde il pannello di navigazione
About JPEGView...	Informazioni su JPEGView...
SIMD mode used:	Modalit&#224; SIMD in uso:
Number of CPU cores used:	Numero di Core CPU usate:
Licensed under the GNU general public license (GPL), see readme file for details:	Rilasciato sotto licenza GNU General Public License (GPL), vedi il file leggimi per ulteriori dettagli:
Project home page:	Pagina principale del progetto:
Show first image in folder	Visualizza la prima immagine nella cartella
Show previous image	Visualizza l&#8217;immagine precedente
Show next image	Visualizza l&#8217;immagine successiva
Show last image in folder	Visualizza l&#8217;ultima immagine nella cartella
Rotate image 90 deg clockwise	Ruota l&#8217;immagine di 90 gradi in senso orario
Rotate image 90 deg counter-clockwise	Ruota l&#8217;immagine di 90 gradi in senso anti-orario
Landscape picture enhancement mode	Modalit&#224; di miglioramento del paesaggio
Display image (EXIF) information	Visualizza le informazioni dell&#8217;immagine (EXIF)
Actual size of image	Dimensione attuale dell'immagine
Toggle between screens (only for multi-monitor systems)	Alterna tra schermi (solo per sistemi multi-monitor)
Enable/disable full screen mode	Abilita/disabilita la modalit&#224; tutto schermo
Full screen mode	Modalit&#224; tutto schermo
Window mode	Modalit&#224; finestra
Save as (in screen size/resolution)	Salva come (in dimensioni/risoluzione schermo)
Save processed image to JPEG file (screen size)	Salva l'immagine modificata come JPEG file (dimensione schermo)
Settings/Admin	Settaggi/Amministratore
Edit global settings...	Modifica dei settaggi globale...
Edit user settings...	Modifica dei settaggi utente...
Backup parameter DB...	Backup parametro del DB
Restore parameter DB...	Ripristina parametro del DB
No user INI file exits yet. Create user INI file from INI file template?	Non esiste ancora nessun file INI per l'utente. Creare un file INI per l'utente partendo da un modello?
Copying parameter DB to file '%s' failed. Reason: %s	La copia del paramentro '%s' del DB &#232; fallita. Motivo: %s
Select parameter DB to restore	Seleziona il parametro di DB da ripristinare
Conflicting entries in Param DB	Dati in conflitto nel Param DB
The imported param DB contains entries already present in active param DB.	Il Param DB inportato contiene dati gi&#224; presenti nel Param DB attivo.
Shall existing entries be preserved (Yes) or be overriden by the imported entries (No)?	I dati estitenti devono essere mantenuti (Si) o devono essere sovrascritti dai dati importati (No)?
Select file to display in 'File Open' dialog	Seleziona il file da visualizzare nella finestra 'Apri File'
Crop Mode	Modalita' Ritaglia
Free	Libero
Fixed size...	Dimensione fissa
Set Fixed Crop Size	Setta la dimensione fissa di ritaglio
Width	Larghezza
Height	Altezza
Pixels	Pixels
Screen Pixels	Pixels dello schermo
Image Pixels	Pixels dell'immagine
Set modification date	Imposta la data di modifica
to current date	alla data odierna
to EXIF date	alla data di EXIF
Mark image for toggling. Use %s to toggle between marked and current image	Marca l'immagine per alternarla. Usa %s per alternare l'immagine marcata con l'immagine corrente
Saturation	Saturazione
Unsharp mask...	Maschera di contrasto
Apply Unsharp Mask	Applica maschera di contrasto
Radius	Raggio
Amount	Quantit&#224;
Threshold	Soglia
Apply	Applica
Cancel	Annulla
Keep processing parameters between images	Mantieni i parametri di modifica tra le immagini
Show histogram	Mostra istogramma
Hide histogram	Nascondi istogramma
Crop Selection Lossless	Ritaglia la selezione senza perdite di dati
Save cropped image	Salva immagine ritagliata
Rotate image by user-defined angle	Ruota immagine con angolo definito dall'utente
Rotate Image	Ruota Immagine
Show grid lines	Mostra griglia
Auto crop rotated image (avoids black border)	Auto ritaglia immagine ruotata (evita bordi neri)
Align image to horizontal or vertical line	Allinea immagine alla linea orizzontale o verticale
Use the mouse to draw a line that shall be horizontal or vertical.	Usa il mouse per disegnare una linea che dovrebbe essere orizzontale o verticale.
Rotate the image by dragging with the mouse.	Ruota l'immagine trascinandola con il mouse.
The operation failed because not enough memory is available!	L'operazione fallita a causa di memoria disponibile insufficiente
to EXIF date (all files in folder)	alla data EXIF (per tutti i files della cartella)
Number of JPEG files in folder: %d	Numero di files JPEG nella cartella: %d
EXIF date successfully set on %d images, failed on %d images	la data EXIF &#232; stata settata correttamente a %d immagini, operazione non riuscita su %d immagini
Reason: Not enough memory available	Motivo: memoria disponibile insufficiente
Transform image	Trasforma immagine
Rotate...	Ruota... 
Mirror horizontally	Rifletti orizzontalmente
Mirror vertically	Rifletti verticalmente
Random	Casuale
Zoom mode (drag mouse to zoom)	Modalit&#224; ingrandimento (trascina il mouse per ingrandire)
Correct converging lines (perspective correction)	Correggi linee convergenti (correzione prospettiva)
Perspective Correction	Correzione Prospettiva
Perspective correction...	Correzione prospettiva...
Auto crop corrected image (avoids black border)	Auto ritaglia immagini corrette (evita bordi neri)
Click and drag the mouse vertically to correct image tilt.	Clicca e tracina il mouse verticalmente per correggere l'inclinazione dell'immagine.
Drag at the left or right border for asymmetric correction.	Trascina al bordo sinistro o al bordo destro per la correzione asimmetrica.
Fit window to image	Adatta finestra all'immagine
Keep aspect ratio on crop	Mantieni i rapporti dell'aspetto nel ritaglio
Lossless JPEG transformations	Trasformazioni JPEG senza perdita di qualit&#224;
Performing the lossless transformation failed!	Elaborazione della trasformazione senza perdita di qualit&#224; fallita!
Image width and height must be dividable by the JPEG block size (8 or 16) for lossless transformations!	Larghezza ed altezza dell'immagine devono essere divisibili in base alle dimensioni del blocco JPEG (8 o 16) per la trasformazione senza perdita di qualit&#224;
Reading the JPEG file from disk failed	Lettura del file JPEG dal disco fallita
Writing the resulting JPEG file to disk failed	Scrittura sul disco del file JPEG elaborato fallita
Performing the transformation failed	Elaborazione della trasformazione fallita
The transformation can be applied if the image is trimmed to the next matching size but this will remove some border pixels.	La trasformazione pu&#242; essere applicata se l'immagine &#232; ritagliata alle dimensioni corrispondenti ma questo eliminer&#224; qualche pixel perimetrale
Trim the image and apply transformation? Trimming cannot be undone!	Ritagliare l'immagine e applicare le trasformazioni? ATTENZIONE, l'azione non pu&#242; essere annullata!
Note: Set the key 'TrimWithoutPromptLosslessJPEG=true' in the INI file to always trim without showing this message.	Nota: impostare la voce 'TrimWithoutPromptLosslessJPEG=true' nel file INI per ritagliare senza mostrare di nuovo questo messaggio.
Transition Effect	Effetto di transizione
None	Nessuno
Blend	Fusione
Slide from right	A scorrimento da destra	
Slide from left	A scorrimento da sinistra
Slide from top	A scorrimento dall'alto
Slide from bottom	A scorrimento dal basso
Roll from right	Rotola da destra
Roll from left	Rotola da sinistra
Roll from top	Rotola dall'alto
Roll from bottom	Rotola dal basso
Scroll from right	Scorri da destra
Scroll from left	Scorri da sinistra
Scroll from top	Scorri dall'alto
Scroll from bottom	Scorri dal basso
Transition Speed	Velocita' di transizione
Very fast	Molto veloce
Fast	Veloce
Normal	Normale
Slow	Lenta
Very slow	Molto lenta
Error	Errore
Warning	Attenzione
Error while writing the following registry key:	Errore durante la scrittura della seguente chiave di registro:
Set as default viewer...	Imposta come visualizzatore di default
Set JPEGView as default image viewer	Imposta JPEGView come visualizzatore di default per le immagini
JPEGView is registered as default viewer for the selected file formats.	JPEGView ora &#232; il visualizzatore di default per i seguenti formati di file.
Registration applies to the current user only.	Registrazione valida solo per l'utente corrente.
Extension	Estensione
File type	Tipo di file
The following file extensions cannot be unregistered because they have been registered in the 'local machine' registry area.	Non si pu&#242; annullare la registrazione delle seguenti estensioni di file, perch&#233; sono state registrate tramite la sezione 'local machine' del registro di sistema.
Registering or unregistering file extensions in this registry area requires administration privileges and cannot be done in JPEGView.	La registrazione o l'annullamento della registrazione delle estensioni di file in quest'area del registro di sitema richiede i privilegi di amministratore e non pu&#242; essere effettuata tramite JPEGView.
Press 'OK' to continue with registration or 'Cancel' to not modify any registrations.	Premere 'OK' per continuare con la registrazione o 'Annulla' per non modificare nulla.
Unregistering not possible	Annullamento della registrazione impossibile 
%s images	%s immagini
%s images (processed by Window Imaging Component - WIC)	%s immagini (processate come WIC - Windows Imaging Component)
%s camera raw images (embedded JPEGs only)	%s immagini "raw" della fotocamera (solo JPEGs incorporate)
The following image extensions are protected by the operating system.	Le seguenti estensioni di file sono protette dal sistema operativo.
JPEGView can try to remove the restrictions automatically.	JPEGView puo' provare a rimuovere automaticamente le restrizioni.
However this will fail if the current user has no administration privileges.	Comunque l'azione non sar&#224; possibile se l'utente non possiede i privilegi di amministratore.
Insufficient rights to remove the restrictions. Continue?	Permessi insufficenti per rimuovere le restrizioni. Continuare?
No image loaded!	Nessuna immagine caricata!
Right mouse button: Context menu	Tasto destro mouse: Menu contestuale
Windows 8 blocks JPEGView from changing the default program for these file endings.	Windows 8 impedisce a JPEGView di cambiare il programma di default per le seguenti estensioni.
Use the 'Default Programs' configuration dialog from the operating system instead.	Usare la videata per la definizione dei programmi predefiniti presente nel sistema operativo.
Alternatively, right click an image file of the given type in Windows Explorer and select 'Open with... > Choose default program'	In alternativa, da 'Esplora Risorse', cliccare con il tasto destro sul file interessato e selezionare 'Apri con...' > 'Programma Predefinito'
User commands	Comandi utente
Open image with	Apri immagine con
Manage 'Open image with' menu...	Organizza menu 'Apri immagine con...'
Menu entries:	Opzioni Menu:
Title:	Titolo:
Application:	Applicazione:
Shortcut key:	Tasto di scelta rapida:
Browse...	Sfoglia...
New	Nuovo
Delete	Cancella
Modifier keys:	 Tasti di modifica:
Known keys:	Tasti standard:
Combine keys with '+'	Combina i tasti con '+'
Example:	Esempio:
Shortcut Help	Aiuto per scorciatoie
[new entry]	[nuova voce]
Applications	Applicazioni
Select application	Seleziona applicazione
Save	Salva
Edit	Modifica
Upcounting	Crescente
Downcounting	Decrescente
File size	Dimensione file
Do you really want to delete the current image file on disk?	Vuoi veramente cancellare l'immagine dal disco?
Delete image file	Cancellazione immagine
Change size...	Modifica dimensioni...
Resize Image	Ridimensiona Immagine
OK	OK
New size:	Nuova dimensione
New width:	Nuova larghezza:
New height:	Nuova altezza:
Filter:	Filtro:
Box	Box
Lanczos/Bicubic	Lanczos/Bicubic
Sharpen low	Contrasto basso 
Sharpen medium	Contrasto medio
The new size is too large - width or height is larger than 65535 or total number of pixels is too large!	La nuova dimensione &#232; troppo grande - larghezza o altezza sono maggiori di 65535 oppure il numero totale di pixel &#232; troppo grande!
Hour / Minute (as numbers)	Ore / Minuti (come numeri)
Set as desktop wallpaper	Imposta come sfondo del desktop
Use original image	Usa immagine originale
Use processed image as displayed	Usa immagine modificata come visualizzata
Reset	Ripristina
Print image...	Stampa Immagine...
Print Image	Stampa Immagine
Print	Stampa
Select Printer...	Seleziona Stampante
Printer:	Stampante:
Paper:	Carta:
Source:	Sorgente:
Orientation:	Orientamento
Portrait	Verticale
Landscape	Orizzontale
Size:	Dimensione:
Fit to paper	Adatta alla pagina
cm	cm
Scaling mode:	Metodo scala:
Printer driver	Driver stampante
Alignment:	Allineamento:
Margins:	Margini:
Left	Sinistro
Right	Destro
Top	Superiore
Bottom	Inferiore
Location:	Localit&#224;:
Altitude (m):	Altitudine (m):
</file>

<file path=JPEGViewPortable/App/JPEGView/strings_ja.txt>&#65279;// This file must be encoded with UTF-8 (e.g. with Windows Notepad)
// Filename is 'strings_%languagecode%.txt' where %languagecode% is the ISO 639 language code e.g. 'fr' for French
// Format is: English string<tab>Translated string<newline>
// Translated by S&#233;rgio Marques, 2011-2014
// This file is distributed under the same license as the JPEGView package
// Portuguese translation of JPEGView package
Contrast	&#12467;&#12531;&#12488;&#12521;&#12473;&#12488;
Brightness	&#26126;&#12427;&#12373;
Sharpen	&#39854;&#37613;&#21270;
Lighten Shadows	&#24433;&#12434;&#26126;&#12427;&#12367;
Darken Highlights	&#12495;&#12452;&#12521;&#12452;&#12488;&#12434;&#26263;&#12367;
Deep Shadows	&#28145;&#12356;&#24433;
Color Correction	&#33394;&#12398;&#35519;&#25972;
Contrast Correction	&#12467;&#12531;&#12488;&#12521;&#12473;&#12488;&#12398;&#35519;&#25972;
Parameter DB:	&#12497;&#12521;&#12513;&#12540;&#12479;&#12540;&#12501;&#12449;&#12452;&#12523;:
Save to	&#20445;&#23384;
Remove from	&#21066;&#38500;
Rename:	&#12522;&#12493;&#12540;&#12512;
No file or folder name was provided as command line parameter!	&#12467;&#12510;&#12531;&#12489;&#12395;&#12501;&#12449;&#12452;&#12523;&#21517;&#12414;&#12383;&#12399;&#12501;&#12457;&#12523;&#12480;&#12540;&#21517;&#12398;&#25351;&#23450;&#12364;&#12354;&#12426;&#12414;&#12379;&#12435;
To use JPEGView, associate JPG, JPEG and BMP files with JPEGView.	JPEGView&#12434;&#20351;&#12358;&#12383;&#12417;&#12395;&#12399;&#12289;&#25313;&#24373;&#23376;JPG&#12289;JPEG&#12289;BMP&#12434;JPEGView&#12395;&#38306;&#36899;&#20184;&#12369;&#12375;&#12390;&#12367;&#12384;&#12373;&#12356;
Press ESC to exit...	ESC&#12391;&#32066;&#20102;
The file '%s' could not be read!	&#12501;&#12449;&#12452;&#12523;"%s"&#12434;&#35501;&#12415;&#36796;&#12417;&#12414;&#12379;&#12435;
The file '%s' does not contain a list of file names!	&#12501;&#12449;&#12452;&#12523;"%s"&#12395;&#12501;&#12449;&#12452;&#12523;&#21517;&#12522;&#12473;&#12488;&#12398;&#35352;&#36848;&#12364;&#12354;&#12426;&#12414;&#12379;&#12435;
The directory '%s' does not contain any image files!	&#12501;&#12457;&#12523;&#12480;&#12540;"%s"&#12395;&#30011;&#20687;&#12501;&#12449;&#12452;&#12523;&#12399;&#12354;&#12426;&#12414;&#12379;&#12435;
Press any key to search the subdirectories for image files.	&#12356;&#12378;&#12428;&#12363;&#12398;&#12461;&#12540;&#12391;&#12501;&#12457;&#12523;&#12480;&#12540;&#20869;&#12398;&#30011;&#20687;&#12501;&#12449;&#12452;&#12523;&#12434;&#26908;&#32034;
JPEGView Help	JPEGView&#12504;&#12523;&#12503;
Current image	&#34920;&#31034;&#20013;&#12398;&#30011;&#20687;
Close help text display / Close JPEGView	&#12504;&#12523;&#12503;&#12434;&#38281;&#12376;&#12427; / JPEGView&#12434;&#32066;&#20102;&#12377;&#12427;
Show/hide this help text	&#12371;&#12398;&#12504;&#12523;&#12503;&#12434;&#34920;&#31034;/&#38750;&#34920;&#31034;
Show/hide picture information (EXIF data)	&#30011;&#20687;&#24773;&#22577;(EXIF)&#12434;&#34920;&#31034;/&#38750;&#34920;&#31034;
Show/hide file name	&#12501;&#12449;&#12452;&#12523;&#21517;&#12434;&#34920;&#31034;/&#38750;&#34920;&#31034;
Enable/disable high quality resampling	&#39640;&#21697;&#36074;&#34920;&#31034;&#12434;&#26377;&#21177;&#21270;/&#28961;&#21177;&#21270;
Enable/disable keeping of geometry related (zoom/pan/rotation)	&#25313;&#22823;&#12539;&#32302;&#23567;&#12539;&#22238;&#36578;&#12391;GPS&#24231;&#27161;&#24773;&#22577;&#12434;&#20445;&#25345;&#12377;&#12427;/&#12375;&#12394;&#12356;
and image processing (brightness/contrast/sharpen) parameters between images	&#26126;&#12427;&#12373;&#12289;&#12467;&#12531;&#12488;&#12521;&#12473;&#12488;&#12289;&#39854;&#37613;&#21270;&#12398;&#12497;&#12521;&#12513;&#12540;&#12479;&#12540;&#12434;&#20445;&#25345;
Enable/disable automatic contrast correction (histogram equalization)	&#12467;&#12531;&#12488;&#12521;&#12473;&#12488;&#12398;&#33258;&#21205;&#35519;&#25972;(&#12498;&#12473;&#12488;&#12464;&#12521;&#12512;&#22343;&#31561;&#21270;)&#12434;&#26377;&#21177;&#21270;/&#28961;&#21177;&#21270;
Apply auto contrast correction using only visible section of image	&#21487;&#35222;&#37096;&#20998;&#12398;&#12467;&#12531;&#12488;&#12521;&#12473;&#12488;&#12434;&#33258;&#21205;&#35519;&#25972;
Enable/disable automatic density correction (local brightness correction)	&#28611;&#24230;&#12398;&#33258;&#21205;&#35519;&#25972;(&#26126;&#12427;&#12373;&#35519;&#25972;)&#12434;&#26377;&#21177;&#21270;/&#28961;&#21177;&#21270;
Increase/decrease lightening of shadows (LDC must be on)	&#24433;&#12434;&#26126;&#12427;&#12367;/&#26263;&#12367;(LDC&#12364;on&#12398;&#22580;&#21512;)
Increase/decrease darkening of highlights (LDC must be on)	&#12495;&#12452;&#12521;&#12452;&#12488;&#12434;&#26263;&#12367;/&#26126;&#12427;&#12367;(LDC&#12364;on&#12398;&#22580;&#21512;)
Loop through files in current folder	&#12501;&#12457;&#12523;&#12480;&#12540;&#20869;&#12434;&#24033;&#22238;
Loop through files in current directory and all subfolders	&#19979;&#20301;&#12501;&#12457;&#12523;&#12480;&#12540;&#12418;&#24033;&#22238;
Loop through files in current directory and all sibling folders (folders on same level)	&#21516;&#21015;&#12398;&#12501;&#12457;&#12523;&#12480;&#12540;&#12418;&#24033;&#22238;
Maximize/restore to/from virtual desktop (only for multi-monitor systems)	&#12510;&#12523;&#12481;&#12487;&#12451;&#12473;&#12503;&#12524;&#12452;&#29872;&#22659;&#12391;&#26368;&#22823;&#21270;/&#24489;&#20803;
Copy screen to clipboard/ Copy processed full size image to clipboard	&#30011;&#38754;&#12434;&#12463;&#12522;&#12483;&#12503;&#12508;&#12540;&#12489;&#12395;&#12467;&#12500;&#12540;/&#21152;&#24037;&#12375;&#12383;&#12501;&#12523;&#12469;&#12452;&#12474;&#30011;&#20687;&#12434;&#12463;&#12522;&#12483;&#12503;&#12508;&#12540;&#12489;&#12395;&#12467;&#12500;&#12540;
Open new image or slideshow file	&#21029;&#12398;&#30011;&#20687;&#12414;&#12383;&#12399;&#12473;&#12521;&#12452;&#12489;&#12471;&#12519;&#12540;&#12434;&#38283;&#12367;
Save processed image to JPEG file (original size)	&#21152;&#24037;&#12375;&#12383;&#30011;&#20687;&#12434;JPEG&#12501;&#12449;&#12452;&#12523;&#12395;&#20445;&#23384;
Save (%s)/ delete (%s) image processing parameters in/from parameter DB	&#30011;&#20687;&#21152;&#24037;&#12398;&#12497;&#12521;&#12513;&#12540;&#12479;&#12540;&#12434;&#20445;&#23384;(%s)/&#21066;&#38500;(%s) 
Sort images by creation date, resp. modification date, resp. file name	&#20316;&#25104;&#26085;/&#26356;&#26032;&#26085;&#12391;&#30011;&#20687;&#12434;&#12477;&#12540;&#12488;
Goto previous image	&#21069;&#12398;&#30011;&#20687;&#12395;&#25147;&#12427;
Goto next image	&#27425;&#12398;&#30011;&#20687;&#12395;&#36914;&#12416;
PgUp or Left	PgUp&#12414;&#12383;&#12399;&#24038;&#30690;&#21360;
PgDn or Right	PgDown&#12414;&#12383;&#12399;&#21491;&#30690;&#21360;
Goto first/last image of current folder (using sort order as defined)	&#12501;&#12457;&#12523;&#12480;&#12540;&#20869;&#12398;&#26368;&#21021;/&#26368;&#24460;&#12398;&#30011;&#20687;
Increase/decrease brightness	&#26126;&#12427;&#12373;&#12398;&#22679;&#28187;
Increase/decrease contrast	&#12467;&#12531;&#12488;&#12521;&#12473;&#12488;&#12398;&#22679;&#28187;
Increase/decrease sharpness	&#39854;&#37613;&#12373;&#12398;&#22679;&#28187;
Increase/decrease auto color cast correction amount	&#33394;&#12398;&#35519;&#25972;&#37327;&#12398;&#22679;&#28187;
Increase/decrease auto contrast correction amount	&#12467;&#12531;&#12488;&#12521;&#12473;&#12488;&#12398;&#35519;&#25972;&#37327;&#12398;&#22679;&#28187;
Enable/disable landscape picture enhancement mode	&#27178;&#38263;&#30011;&#20687;&#12398;&#25313;&#24373;&#12514;&#12540;&#12489;&#12434;&#26377;&#21177;&#21270;/&#28961;&#21177;&#21270;
Slide show with timeout of n seconds (ESC to stop)	&#12473;&#12521;&#12452;&#12489;&#12471;&#12519;&#12540;&#12398;&#31186;&#38291;&#38548;(ESC&#12461;&#12540;&#12391;&#32066;&#20102;)
Set timeout to n/10 sec, respectively n/100 sec (Ctrl+Shift)	&#31186;&#38291;&#38548;&#12434;1/10&#12289;Ctrl+Shift&#12391;1/100
Rotate image and fit to screen	&#30011;&#38754;&#12395;&#21512;&#12431;&#12379;&#12390;&#30011;&#20687;&#12434;&#22238;&#36578;
Fit image to screen	&#30011;&#20687;&#12434;&#30011;&#38754;&#12395;&#21512;&#12431;&#12379;&#12427;
Zoom 1:1 (100 %)	&#23455;&#23544;&#34920;&#31034; 1:1 (100%)
Zoom in (%s)/Zoom out (%s)	&#25313;&#22823;(%s)/&#32302;&#23567;(%s)
Zoom in/out image	&#25313;&#22823;/&#32302;&#23567;
Pan image	&#20840;&#30011;&#38754;&#34920;&#31034;
Crop image	&#20999;&#12426;&#21462;&#12426;
Next image	&#27425;&#12398;&#30011;&#20687;
Previous image	&#21069;&#12398;&#30011;&#20687;
up/down	&#19978;/&#19979;
Mouse wheel	&#12510;&#12454;&#12473;&#12507;&#12452;&#12540;&#12523;
Left mouse & drag	&#12510;&#12454;&#12473;&#12398;&#24038;&#12508;&#12479;&#12531;&#12391;&#12489;&#12521;&#12483;&#12464;
Ctrl + Left mouse	Ctrl + &#12510;&#12454;&#12473;&#12398;&#24038;&#12508;&#12479;&#12531;
Forward mouse button	&#12510;&#12454;&#12473;&#12398;&#36914;&#12416;&#12508;&#12479;&#12531;
Back mouse button	&#12510;&#12454;&#12473;&#12398;&#25147;&#12427;&#12508;&#12479;&#12531;
Delete current file on disk	&#12371;&#12398;&#30011;&#20687;&#12501;&#12449;&#12452;&#12523;&#12434;&#21066;&#38500;
Rotate current file on disk lossless by 90 deg (W/H must be multiple of 16)	&#12371;&#12398;&#30011;&#20687;&#12434;&#12525;&#12473;&#12524;&#12473;&#12391;90&#24230;&#22238;&#36578;(&#32294;&#27178;&#12469;&#12452;&#12474;&#12399;16&#12398;&#20493;&#25968;)
Rotate current file on disk lossless by 270 deg (W/H must be multiple of 16)	&#12371;&#12398;&#30011;&#20687;&#12434;&#12525;&#12473;&#12524;&#12473;&#12391;270&#24230;&#22238;&#36578;(&#32294;&#27178;&#12469;&#12452;&#12474;&#12399;16&#12398;&#20493;&#25968;)
The file is read-only!	&#26360;&#12365;&#36796;&#12415;&#31105;&#27490;&#12398;&#12501;&#12449;&#12452;&#12523;
Can't rename file	&#12522;&#12493;&#12540;&#12512;&#12391;&#12365;&#12414;&#12379;&#12435;
New name contains backslash character!	&#12501;&#12449;&#12452;&#12523;&#21517;&#12395;"\"&#12364;&#21547;&#12414;&#12428;&#12390;&#12356;&#12414;&#12377;
Renaming file failed!	&#12522;&#12493;&#12540;&#12512;&#22833;&#25943;
Reason:	&#21407;&#22240;: 
on	&#12458;&#12531;
off	&#12458;&#12501;
Do you really want to save the following parameters as default to the INI file	&#20197;&#19979;&#12398;&#12497;&#12521;&#12513;&#12540;&#12479;&#12540;&#12434;INI&#12501;&#12449;&#12452;&#12523;&#12395;&#20445;&#23384;&#12375;&#12414;&#12377;&#12363;&#65311;
Auto contrast and color correction:	&#33258;&#21205;&#12391;&#12467;&#12531;&#12488;&#12521;&#12473;&#12488;/&#33394;&#12434;&#35036;&#27491;:
Local density correction:	&#28611;&#24230;&#35519;&#25972;:
Order files by:	&#12501;&#12449;&#12452;&#12523;&#12398;&#12477;&#12540;&#12488;:
Creation date/time	&#20316;&#25104;&#26085;&#26178;
Last modification date/time	&#26368;&#32066;&#26356;&#26032;&#26085;&#26178;
File name	&#12501;&#12449;&#12452;&#12523;&#21517;
These values will override the values from the INI file located in the program folder of JPEGView!	&#12371;&#12398;&#12497;&#12521;&#12513;&#12540;&#12479;&#12540;&#12399;JPEGView&#12501;&#12457;&#12523;&#12480;&#12540;&#20869;&#12398;INI&#12501;&#12449;&#12452;&#12523;&#12424;&#12426;&#12418;&#20778;&#20808;&#12373;&#12428;&#12414;&#12377;
Confirm save default parameters	&#12487;&#12501;&#12457;&#12523;&#12488;&#12497;&#12521;&#12513;&#12540;&#12479;&#12540;&#20445;&#23384;&#12398;&#30906;&#35469;
Images	&#30011;&#20687;
All Files	&#12377;&#12409;&#12390;&#12398;&#12501;&#12449;&#12452;&#12523;
Parameter DB file '%s' could not be opened!	&#12497;&#12521;&#12513;&#12540;&#12479;&#12540;&#12501;&#12449;&#12452;&#12523;"%s"&#12364;&#38283;&#12369;&#12414;&#12379;&#12435;
Parameter DB file '%s' is not valid (invalid header)!	&#12497;&#12521;&#12513;&#12540;&#12479;&#12540;&#12501;&#12449;&#12452;&#12523;"%s"&#12364;&#28961;&#21177;&#12391;&#12377;
Cannot write to parameter DB file '%s'!	&#12497;&#12521;&#12513;&#12540;&#12479;&#12540;&#12501;&#12449;&#12452;&#12523;"%s"&#12395;&#26360;&#12365;&#36796;&#12417;&#12414;&#12379;&#12435;
Cannot read from parameter DB file '%s'!	&#12497;&#12521;&#12513;&#12540;&#12479;&#12540;&#12501;&#12449;&#12452;&#12523;"%s"&#12434;&#35501;&#12415;&#36796;&#12417;&#12414;&#12379;&#12435;
Cannot read parameter DB file '%s' because it is too large!	&#12497;&#12521;&#12513;&#12540;&#12479;&#12540;&#12501;&#12449;&#12452;&#12523;"%s"&#12364;&#22823;&#12365;&#12377;&#12366;&#12414;&#12377;
The parameter DB file '%s' has been created by a newer version of JPEGView!	&#12497;&#12521;&#12513;&#12540;&#12479;&#12540;&#12501;&#12449;&#12452;&#12523;"%s"&#12399;&#26032;&#12375;&#12356;&#12496;&#12540;&#12472;&#12519;&#12531;&#12398;JPEGView&#12391;&#20316;&#25104;&#12373;&#12428;&#12390;&#12356;&#12414;&#12377;
The old parameter DB file '%s' could not be renamed during conversion to new format!	&#21476;&#12356;&#24418;&#24335;&#12398;&#12497;&#12521;&#12513;&#12540;&#12479;&#12540;&#12501;&#12449;&#12452;&#12523;"%s"&#12434;&#26032;&#12375;&#12356;&#12501;&#12457;&#12540;&#12510;&#12483;&#12488;&#12395;&#22793;&#25563;&#12391;&#12365;&#12414;&#12379;&#12435;
Parameter DB error	&#12497;&#12521;&#12513;&#12540;&#12479;&#12540;&#12501;&#12449;&#12452;&#12523;&#12398;&#12456;&#12521;&#12540;
Error saving file	&#12501;&#12449;&#12452;&#12523;&#20445;&#23384;&#12456;&#12521;&#12540;
Error writing file to disk!	&#12501;&#12449;&#12452;&#12523;&#26360;&#12365;&#36796;&#12415;&#12456;&#12521;&#12540;
Confirm	&#30906;&#35469;
Do you really want to permanently delete the file %filename%?	%filename%&#12434;&#26412;&#24403;&#12395;&#21066;&#38500;&#12375;&#12414;&#12377;&#12363;&#65311;
Rotate the following file lossless by 90 deg?\n%filename%	\n%filename% &#12398;&#30011;&#20687;&#12434;90&#24230;&#22238;&#36578;&#12375;&#12414;&#12377;
Rotate the following file lossless by 270 deg?\n%filename%	&#12398;&#30011;&#20687;&#12434;270&#24230;&#22238;&#36578;&#12375;&#12414;&#12377;
Open image...	&#30011;&#20687;&#12501;&#12449;&#12452;&#12523;&#12434;&#38283;&#12367;
Save processed image...	&#21152;&#24037;&#12375;&#12383;&#30011;&#20687;&#12434;&#20445;&#23384;
Reload image	&#30011;&#20687;&#12434;&#12522;&#12525;&#12540;&#12489;
Copy to clipboard	&#12463;&#12522;&#12483;&#12503;&#12508;&#12540;&#12489;&#12395;&#12467;&#12500;&#12540;
Copy original size image	&#20803;&#12398;&#12469;&#12452;&#12474;&#12398;&#12414;&#12414;&#12467;&#12500;&#12540;
Paste from clipboard	&#12463;&#12522;&#12483;&#12503;&#12508;&#12540;&#12489;&#12363;&#12425;&#36028;&#12426;&#20184;&#12369;
Batch rename/copy...	&#19968;&#25324;&#12391;&#12522;&#12493;&#12540;&#12512;/&#12467;&#12500;&#12540;...
Show picture info (EXIF)	&#30011;&#20687;&#24773;&#22577;(EXIF)&#12434;&#34920;&#31034;
Show filename	&#12501;&#12449;&#12452;&#12523;&#21517;&#12434;&#34920;&#31034;
Navigation	&#12490;&#12499;&#12466;&#12540;&#12471;&#12519;&#12531;
Loop folder	&#12501;&#12457;&#12523;&#12480;&#12540;&#12434;&#24033;&#22238;
Loop recursively	&#19979;&#20301;&#12501;&#12457;&#12523;&#12480;&#12540;&#12418;&#24033;&#22238;
Loop siblings	&#21516;&#21015;&#12398;&#12501;&#12457;&#12523;&#12480;&#12540;&#12418;&#24033;&#22238;
Display order	&#34920;&#31034;&#38918;&#24207;
Modification date	&#26356;&#26032;&#26085;
Creation date	&#20316;&#25104;&#26085;
Play folder as slideshow/movie	&#12473;&#12521;&#12452;&#12489;&#12471;&#12519;&#12540;/&#21205;&#30011;&#12391;&#12501;&#12457;&#12523;&#12480;&#12540;&#12434;&#34920;&#31034;
Slideshow	&#12473;&#12521;&#12452;&#12489;&#12471;&#12519;&#12540;
Movie	&#21205;&#30011;
Waiting time	&#24453;&#12385;&#26178;&#38291;
Stop slide show/movie	&#12473;&#12521;&#12452;&#12489;&#12471;&#12519;&#12540;/&#21205;&#30011;&#12434;&#20572;&#27490;
Rotate +90	+90&#24230;&#22238;&#36578;
Rotate -90	-90&#24230;&#22238;&#36578;
Rotate 180	180&#24230;&#22238;&#36578;
Auto correction	&#33258;&#21205;&#35519;&#25972;
Local density correction	&#28611;&#24230;&#12398;&#35519;&#25972;
Keep parameters	&#12497;&#12521;&#12513;&#12540;&#12479;&#12540;&#12434;&#20445;&#25345;
Set current parameters as default values...	&#29694;&#22312;&#12398;&#12497;&#12521;&#12513;&#12540;&#12479;&#12540;&#12434;&#12487;&#12501;&#12457;&#12523;&#12488;&#12395;&#12377;&#12427;
Save parameters to DB	&#12497;&#12521;&#12513;&#12540;&#12479;&#12540;&#12434;&#20445;&#23384;&#12377;&#12427;
Clear parameters from DB	&#12497;&#12521;&#12513;&#12540;&#12479;&#12540;&#12434;&#21021;&#26399;&#21270;&#12377;&#12427;
Zoom	&#25313;&#22823;
Fit to screen	&#26368;&#22823;&#34920;&#31034;
Fill with crop	&#20999;&#12426;&#21462;&#12387;&#12383;&#37096;&#20998;&#12434;&#20840;&#30011;&#38754;&#34920;&#31034;
Span all screens	&#12510;&#12523;&#12481;&#12473;&#12463;&#12522;&#12540;&#12531;&#27178;&#26029;
Auto zoom mode	&#33258;&#21205;&#25313;&#22823;&#12514;&#12540;&#12489;
Fit to screen (no zoom)	&#25313;&#22823;&#12375;&#12394;&#12356;&#12391;&#20840;&#30011;&#38754;&#34920;&#31034;
Fill with crop (no zoom)	&#25313;&#22823;&#12375;&#12394;&#12356;&#12391;&#20999;&#12426;&#21462;&#12387;&#12383;&#37096;&#20998;&#12434;&#20840;&#30011;&#38754;&#34920;&#31034;
Exit	&#32066;&#20102;
Cyan-Red	&#12471;&#12450;&#12531;/&#36196;
Magenta-Green	&#12510;&#12476;&#12531;&#12479;/&#32209;
Yellow-Blue	&#12452;&#12456;&#12525;&#12540;/&#38738;
C - R	C - V
M - G	M - V
Y - B	A - A
Batch rename/copy of files	&#12501;&#12449;&#12452;&#12523;&#12434;&#19968;&#25324;&#12391;&#12522;&#12493;&#12540;&#12512;/&#12467;&#12500;&#12540;
Image files in folder	&#12501;&#12457;&#12523;&#12480;&#12540;&#20869;&#12398;&#30011;&#20687;&#12501;&#12449;&#12452;&#12523;
Placeholders:	&#35211;&#26412;:
Number (consecutively numbered)	&#36890;&#12375;&#30058;&#21495;
Number with N digits	N&#26689;&#12398;&#30058;&#21495;
Extracted number from original file name	&#20803;&#12398;&#12501;&#12449;&#12452;&#12523;&#21517;&#12363;&#12425;&#21462;&#12426;&#20986;&#12375;&#12383;&#25968;
Original file name (with extension)	&#20803;&#12398;&#12501;&#12449;&#12452;&#12523;&#21517;(&#25313;&#24373;&#23376;&#21547;&#12416;)
Original file name (without extension)	&#20803;&#12398;&#12501;&#12449;&#12452;&#12523;&#21517;(&#25313;&#24373;&#23376;&#38500;&#12367;)
Original file extension	&#20803;&#12398;&#12501;&#12449;&#12452;&#12523;&#12398;&#25313;&#24373;&#23376;
'My Pictures' folder	'&#12500;&#12463;&#12481;&#12515;'&#12501;&#12457;&#12523;&#12480;&#12540;
Day / Month / Year (as numbers)	&#26085; / &#26376; / &#24180; (&#25968;&#23383;)
Year short form (2 digits)	2&#26689;&#34920;&#35352;&#12398;&#24180;
Month / Short form (text)	&#26376;&#21517;&#12398;&#30053;&#35352;
Target folders that are not yet existing are created as needed.	&#26032;&#12375;&#12356;&#12501;&#12457;&#12523;&#12480;&#12540;&#12434;&#20316;&#25104;&#12375;&#12414;&#12375;&#12383;
Date placeholders use the modification date of the image.	&#26085;&#20184;&#12398;&#35211;&#26412;&#12399;&#30011;&#20687;&#12398;&#26356;&#26032;&#26085;
Rename/copy images to:	&#26032;&#12375;&#12356;&#30011;&#20687;&#12398;&#12501;&#12449;&#12452;&#12523;&#21517;:
Rename	&#12522;&#12493;&#12540;&#12512;
Preview	&#12503;&#12524;&#12499;&#12517;&#12540;
Save as template	&#12486;&#12531;&#12503;&#12524;&#12540;&#12488;&#12395;&#20445;&#23384;
Close	&#38281;&#12376;&#12427;
Old name	&#20803;&#12398;&#21517;&#21069;
Date	&#26085;&#20184;
New name (>> : file gets copied)	&#26032;&#12375;&#12356;&#21517;&#21069;(>> : &#12467;&#12500;&#12540;&#20808;)
Select all	&#12377;&#12409;&#12390;&#36984;&#25246;
Select none	&#36984;&#25246;&#35299;&#38500;
The file '%s' could not be %s.	&#12501;&#12449;&#12452;&#12523;"%s"&#12399; %s &#12391;&#12399;&#12354;&#12426;&#12414;&#12379;&#12435;
copied	&#12467;&#12500;&#12540;&#23436;&#20102;
renamed	&#12522;&#12493;&#12540;&#12512;&#23436;&#20102;
Continue rename/copy?	&#12522;&#12493;&#12540;&#12512;/&#12467;&#12500;&#12540;&#12434;&#32154;&#12369;&#12414;&#12377;&#12363;&#65311;
Error during rename/copy	&#12522;&#12493;&#12540;&#12512;/&#12467;&#12500;&#12540;&#12398;&#12456;&#12521;&#12540;
%d file(s) renamed, %d file(s) copied, %d folder(s) created	%d&#20491;&#12434;&#12522;&#12493;&#12540;&#12512;&#12289;%d&#20491;&#12434;&#12467;&#12500;&#12540;&#12289;%d&#20491;&#12398;&#12501;&#12457;&#12523;&#12480;&#12540;&#12434;&#20316;&#25104;
Crop Selection	&#36984;&#25246;&#31684;&#22258;&#12434;&#20999;&#12426;&#21462;&#12426;
Copy Selection to Clipboard	&#36984;&#25246;&#31684;&#22258;&#12434;&#12463;&#12522;&#12483;&#12503;&#12508;&#12540;&#12489;&#12395;&#12467;&#12500;&#12540;
Zoom to Selection	&#36984;&#25246;&#31684;&#22258;&#12434;&#25313;&#22823;
Pasting image from clipboard failed!	&#12463;&#12522;&#12483;&#12503;&#12508;&#12540;&#12489;&#12363;&#12425;&#12398;&#36028;&#12426;&#20184;&#12369;&#22833;&#25943;
Image width:	&#30011;&#20687;&#12398;&#24133;:
Image height:	&#30011;&#20687;&#12398;&#39640;&#12373;:
Acquisition date:	&#21462;&#24471;&#26085;:
Camera model:	&#12459;&#12513;&#12521;&#12398;&#27231;&#31278;:
Exposure time (s):	&#38706;&#20986;:
Exposure bias (EV):	&#38706;&#20986;&#35036;&#27491;(EV):
Flash fired:	&#12501;&#12521;&#12483;&#12471;&#12517;&#12398;&#20351;&#29992;:
Focal length (mm):	&#28966;&#28857;&#36317;&#38626;(mm):
F-Number:	F&#20516;:
ISO Speed:	ISO&#24863;&#24230;:
Modification date:	&#26356;&#26032;&#26085;:
yes	&#12399;&#12356;
no	&#12356;&#12356;&#12360;
Show navigation panel	&#12490;&#12499;&#12466;&#12540;&#12471;&#12519;&#12531;&#12497;&#12493;&#12523;&#12434;&#34920;&#31034;
Show/hide navigation panel	&#12490;&#12499;&#12466;&#12540;&#12471;&#12519;&#12531;&#12497;&#12493;&#12523;&#12434;&#34920;&#31034;/&#38750;&#34920;&#31034;
About JPEGView...	JPEGView&#12395;&#12388;&#12356;&#12390;
SIMD mode used:	SIMD&#12514;&#12540;&#12489;&#20351;&#29992;:
Number of CPU cores used:	CPU&#12467;&#12450;&#25968;:
Licensed under the GNU general public license (GPL), see readme file for details:	GNU general public license (GPL)&#12395;&#28310;&#25312; &#35443;&#32048;&#12399;readme&#12434;&#12362;&#35501;&#12415;&#12367;&#12384;&#12373;&#12356;:
Project home page:	&#12503;&#12525;&#12472;&#12455;&#12463;&#12488;&#12398;Web&#12469;&#12452;&#12488;:
Show first image in folder	&#12501;&#12457;&#12523;&#12480;&#12540;&#20869;&#12398;&#26368;&#21021;&#12398;&#30011;&#20687;&#12434;&#34920;&#31034;
Show previous image	&#21069;&#12398;&#30011;&#20687;&#12434;&#34920;&#31034;
Show next image	&#27425;&#12398;&#30011;&#20687;&#12434;&#34920;&#31034;
Show last image in folder	&#12501;&#12457;&#12523;&#12480;&#12540;&#20869;&#12398;&#26368;&#24460;&#12398;&#30011;&#20687;&#12434;&#34920;&#31034;
Rotate image 90 deg clockwise	&#21491;&#22238;&#12426;90&#24230;&#22238;&#36578;
Rotate image 90 deg counter-clockwise	&#24038;&#22238;&#12426;90&#24230;&#22238;&#36578;
Landscape picture enhancement mode	&#27178;&#38263;&#30011;&#20687;&#12398;&#25313;&#24373;&#12514;&#12540;&#12489;
Display image (EXIF) information	&#30011;&#20687;&#24773;&#22577;(EXIF)&#12434;&#34920;&#31034;
Toggle between screens (only for multi-monitor systems)	&#12510;&#12523;&#12481;&#12487;&#12451;&#12473;&#12503;&#12524;&#12452;&#12391;&#21029;&#30011;&#38754;&#12395;&#34920;&#31034;
Enable/disable full screen mode	&#20840;&#30011;&#38754;&#12514;&#12540;&#12489;&#12434;&#26377;&#21177;&#21270;/&#28961;&#21177;&#21270;
Full screen mode	&#20840;&#30011;&#38754;&#12514;&#12540;&#12489;
Window mode	&#12454;&#12451;&#12531;&#12489;&#12454;&#34920;&#31034;
Save as (in screen size/resolution)	&#21517;&#21069;&#12434;&#20184;&#12369;&#12390;&#20445;&#23384;(&#30011;&#38754;&#12469;&#12452;&#12474;/&#35299;&#20687;&#24230;)
Save processed image to JPEG file (screen size)	&#21152;&#24037;&#12375;&#12383;&#30011;&#20687;&#12434;JPEG&#12395;&#20445;&#23384;(&#30011;&#38754;&#12469;&#12452;&#12474;)
Settings/Admin	&#35373;&#23450;/&#31649;&#29702;&#32773;
Edit global settings...	&#20849;&#36890;&#35373;&#23450;&#12398;&#22793;&#26356;
Edit user settings...	&#20491;&#20154;&#35373;&#23450;&#12398;&#22793;&#26356;
Backup parameter DB...	&#12497;&#12521;&#12513;&#12540;&#12479;&#12540;&#12398;&#12496;&#12483;&#12463;&#12450;&#12483;&#12503;
Restore parameter DB...	&#12496;&#12483;&#12463;&#12450;&#12483;&#12503;&#12375;&#12383;&#12497;&#12521;&#12513;&#12540;&#12479;&#12540;&#12398;&#24489;&#20803;
No user INI file exits yet. Create user INI file from INI file template?	&#12486;&#12531;&#12503;&#12524;&#12540;&#12488;&#12363;&#12425;&#26032;&#35215;&#12398;INI&#12501;&#12449;&#12452;&#12523;&#12434;&#20316;&#25104;&#12375;&#12414;&#12377;
Copying parameter DB to file '%s' failed. Reason: %s	&#12501;&#12449;&#12452;&#12523; %s &#12408;&#12398;&#12497;&#12521;&#12513;&#12540;&#12479;&#12540;&#12398;&#12467;&#12500;&#12540;&#12364;&#22833;&#25943;&#12375;&#12414;&#12375;&#12383; &#21407;&#22240;: %s
Select parameter DB to restore	&#24489;&#20803;&#12377;&#12427;&#12497;&#12521;&#12513;&#12540;&#12479;&#12540;&#12501;&#12449;&#12452;&#12523;&#12434;&#36984;&#25246;
Conflicting entries in Param DB	&#12497;&#12521;&#12513;&#12540;&#12479;&#12540;&#12398;&#35373;&#23450;&#12395;&#31478;&#21512;&#12364;&#12354;&#12426;&#12414;&#12377;
The imported param DB contains entries already present in active param DB.	&#12452;&#12531;&#12509;&#12540;&#12488;&#12399;&#29694;&#22312;&#26377;&#21177;&#12394;&#12497;&#12521;&#12513;&#12540;&#12479;&#12540;&#12392;&#31478;&#21512;&#12375;&#12414;&#12377;
Shall existing entries be preserved (Yes) or be overriden by the imported entries (No)?	&#29694;&#22312;&#12398;&#12497;&#12521;&#12513;&#12540;&#12479;&#12540;&#12434;&#32173;&#25345;(Yes)&#12289;&#12452;&#12531;&#12509;&#12540;&#12488;&#12434;&#26377;&#21177;&#21270;(No)
Select file to display in 'File Open' dialog	&#30011;&#20687;&#12501;&#12449;&#12452;&#12523;&#12434;&#12300;&#38283;&#12367;&#12301;&#12391;&#36984;&#25246;
Crop Mode	&#20999;&#12426;&#21462;&#12426;&#12514;&#12540;&#12489;
Free	&#35299;&#25918;
Fixed size...	&#22266;&#23450;&#12469;&#12452;&#12474;
Set Fixed Crop Size	&#20999;&#12426;&#21462;&#12426;&#12469;&#12452;&#12474;&#12398;&#22266;&#23450;
Width	&#24133;
Height	&#39640;&#12373;
Pixels	&#12500;&#12463;&#12475;&#12523;
Screen Pixels	&#12487;&#12451;&#12473;&#12503;&#12524;&#12452;&#12398;&#12500;&#12463;&#12475;&#12523;&#25968;
Image Pixels	&#30011;&#20687;&#12398;&#12500;&#12463;&#12475;&#12523;&#25968;
Set modification date	&#26356;&#26032;&#26085;&#12434;&#35373;&#23450;
to current date	&#20170;&#26085;&#12398;&#26085;&#20184;&#12395;&#12377;&#12427;
to EXIF date	EXIF&#12398;&#26085;&#20184;&#12395;&#12377;&#12427;
Mark image for toggling. Use %s to toggle between marked and current image	&#12371;&#12398;&#30011;&#20687;&#12395;&#20999;&#12426;&#26367;&#12360;&#12427; %s&#12391;&#29694;&#22312;&#12398;&#30011;&#20687;&#12392;&#20999;&#12426;&#26367;&#12360;
Saturation	&#39165;&#21644;
Unsharp mask...	&#12412;&#12363;&#12375;&#12510;&#12473;&#12463;
Apply Unsharp Mask	&#12412;&#12363;&#12375;&#12510;&#12473;&#12463;&#12434;&#36969;&#29992;
Radius	&#21322;&#24452;
Amount	&#20998;&#37327;
Threshold	&#38480;&#24230;
Apply	&#36969;&#29992;
Cancel	&#12461;&#12515;&#12531;&#12475;&#12523;
Keep processing parameters between images	&#20182;&#12398;&#30011;&#20687;&#12395;&#12418;&#21152;&#24037;&#12497;&#12521;&#12513;&#12540;&#12479;&#12540;&#12434;&#36969;&#29992;
Show histogram	&#12498;&#12473;&#12488;&#12464;&#12521;&#12512;&#12434;&#34920;&#31034;
Hide histogram	&#12498;&#12473;&#12488;&#12464;&#12521;&#12512;&#12434;&#38750;&#34920;&#31034;
Crop Selection Lossless...	&#36984;&#25246;&#31684;&#22258;&#12434;&#12525;&#12473;&#12524;&#12473;&#12391;&#20999;&#12426;&#21462;&#12426;
Save cropped image	&#20999;&#12426;&#21462;&#12426;&#31684;&#22258;&#12434;&#20445;&#23384;
Rotate image by user-defined angle	&#20219;&#24847;&#12398;&#35282;&#24230;&#12391;&#30011;&#20687;&#12434;&#22238;&#36578;
Rotate Image	&#30011;&#20687;&#12434;&#22238;&#36578;
Show grid lines	&#12464;&#12522;&#12483;&#12489;&#12434;&#34920;&#31034;
Auto crop rotated image (avoids black border)	&#22238;&#36578;&#12375;&#12383;&#30011;&#20687;&#12434;&#33258;&#21205;&#12391;&#20999;&#12426;&#21462;&#12426;(&#40658;&#32972;&#26223;&#12434;&#38500;&#12367;)
Align image to horizontal or vertical line	&#32294;/&#27178;&#12395;&#20006;&#12409;&#12427;
Use the mouse to draw a line that shall be horizontal or vertical.	&#12510;&#12454;&#12473;&#12391;&#32294;/&#27178;&#12434;&#25351;&#23450;
Rotate the image by dragging with the mouse.	&#12510;&#12454;&#12473;&#12391;&#22238;&#36578;
The operation failed because not enough memory is available!	&#12513;&#12514;&#12522;&#12540;&#19981;&#36275;
to EXIF date (all files in folder)	EXIF&#12398;&#26085;&#20184;&#12395;&#12377;&#12427;(&#12501;&#12457;&#12523;&#12480;&#12540;&#20869;&#12398;&#20840;&#12501;&#12449;&#12452;&#12523;)
Number of JPEG files in folder: %d	&#12501;&#12457;&#12523;&#12480;&#12540;&#20869;&#12398;JPEG&#12501;&#12449;&#12452;&#12523;&#25968;: %d
EXIF date successfully set on %d images, failed on %d images	EXIF&#12398;&#26085;&#20184;&#12395;&#35373;&#23450; &#25104;&#21151;:%d&#12289;&#22833;&#25943;:%d
Reason: Not enough memory available	&#21407;&#22240;: &#12513;&#12514;&#12522;&#12540;&#19981;&#36275;
Transform image	&#30011;&#20687;&#12398;&#22793;&#24418;
Rotate...	&#22238;&#36578;
Mirror horizontally	&#27178;&#12395;&#21453;&#36578;
Mirror vertically	&#32294;&#12395;&#21453;&#36578;
Random	&#12521;&#12531;&#12480;&#12512;
Zoom mode (drag mouse to zoom)	&#25313;&#22823;&#12514;&#12540;&#12489;(&#12510;&#12454;&#12473;&#12391;&#12489;&#12521;&#12483;&#12464;)
Correct converging lines (perspective correction)	&#28040;&#22833;&#28857;&#12398;&#35519;&#25972;(&#36960;&#36817;&#27861;&#12398;&#35519;&#25972;)
Perspective Correction	&#36960;&#36817;&#27861;&#12398;&#35519;&#25972;
Perspective correction...	&#36960;&#36817;&#27861;&#12398;&#35519;&#25972;
Auto crop corrected image (avoids black border)	&#21152;&#24037;&#12375;&#12383;&#30011;&#20687;&#12434;&#33258;&#21205;&#12391;&#20999;&#12426;&#21462;&#12426;(&#40658;&#32972;&#26223;&#12434;&#38500;&#12367;)
Click and drag the mouse vertically to correct image tilt.	&#12510;&#12454;&#12473;&#12398;&#32294;&#12489;&#12521;&#12483;&#12464;&#12391;&#30011;&#20687;&#12398;&#20670;&#12365;&#12434;&#35519;&#25972;
Drag at the left or right border for asymmetric correction.	&#24038;/&#21491;&#36794;&#12398;&#12489;&#12521;&#12483;&#12464;&#12391;&#38750;&#23550;&#31216;&#35519;&#25972;
Keep aspect ratio on crop	&#20999;&#12426;&#21462;&#12426;&#12391;&#32294;&#27178;&#27604;&#12434;&#32173;&#25345;
Lossless JPEG transformations	&#12525;&#12473;&#12524;&#12473;JPEG&#22793;&#24418;
Performing the lossless transformation failed!	&#12525;&#12473;&#12524;&#12473;&#22793;&#24418;&#22833;&#25943;
Image width and height must be dividable by the JPEG block size (8 or 16) for lossless transformations!	&#12525;&#12473;&#12524;&#12473;&#22793;&#24418;&#12391;&#12399;&#32294;/&#27178;&#12469;&#12452;&#12474;&#12434;8&#12414;&#12383;&#12399;16&#12398;&#20493;&#25968;&#12395;&#12375;&#12390;&#12367;&#12384;&#12373;&#12356;
Reading the JPEG file from disk failed	JPEG&#12501;&#12449;&#12452;&#12523;&#35501;&#12415;&#36796;&#12415;&#22833;&#25943;
Writing the resulting JPEG file to disk failed	JPEG&#12501;&#12449;&#12452;&#12523;&#20445;&#23384;&#22833;&#25943;
Performing the transformation failed	&#22793;&#24418;&#22833;&#25943;
The transformation can be applied if the image is trimmed to the next matching size but this will remove some border pixels.	&#22793;&#24418;&#12399;&#27425;&#12398;&#12469;&#12452;&#12474;&#12398;&#22580;&#21512;&#12395;&#21487;&#33021;&#12391;&#12377; &#22659;&#30028;&#12398;&#12500;&#12463;&#12475;&#12523;&#12399;&#12488;&#12522;&#12511;&#12531;&#12464;&#12373;&#12428;&#12414;&#12377;
Trim the image and apply transformation? Trimming cannot be undone!	&#22659;&#30028;&#12434;&#12488;&#12522;&#12511;&#12531;&#12464;&#12375;&#12390;&#22793;&#24418;&#12375;&#12414;&#12377;&#12363;&#65311; &#22659;&#30028;&#12399;&#20803;&#12395;&#25147;&#12379;&#12414;&#12379;&#12435;
Note: Set the key 'TrimWithoutPromptLosslessJPEG=true' in the INI file to always trim without showing this message.	&#27880;&#24847;: II&#12501;&#12449;&#12452;&#12523;&#12395;'TrimWithoutPromptLosslessJPEG=true'&#12434;&#35373;&#23450;&#12377;&#12427;&#12392;&#12289;&#35686;&#21578;&#12394;&#12375;&#12391;&#12488;&#12522;&#12511;&#12531;&#12464;&#12375;&#12414;&#12377;
Transition Effect	&#36983;&#31227;&#26178;&#12398;&#35222;&#35226;&#21177;&#26524;
None	&#12394;&#12375;
Blend	&#12502;&#12524;&#12531;&#12489;
Slide from right	&#21491;&#12363;&#12425;&#12473;&#12521;&#12452;&#12489;
Slide from left	&#24038;&#12363;&#12425;&#12473;&#12521;&#12452;&#12489;
Slide from top	&#19978;&#12363;&#12425;&#12473;&#12521;&#12452;&#12489;
Slide from bottom	&#19979;&#12363;&#12425;&#12473;&#12521;&#12452;&#12489;
Roll from right	&#21491;&#12363;&#12425;&#12525;&#12540;&#12523;
Roll from left	&#24038;&#12363;&#12425;&#12525;&#12540;&#12523;
Roll from top	&#19978;&#12363;&#12425;&#12525;&#12540;&#12523;
Roll from bottom	&#19979;&#12363;&#12425;&#12525;&#12540;&#12523;
Scroll from right	&#21491;&#12363;&#12425;&#12473;&#12463;&#12525;&#12540;&#12523;
Scroll from left	&#24038;&#12363;&#12425;&#12473;&#12463;&#12525;&#12540;&#12523;
Scroll from top	&#19978;&#12363;&#12425;&#12473;&#12463;&#12525;&#12540;&#12523;
Scroll from bottom	&#19979;&#12363;&#12425;&#12473;&#12463;&#12525;&#12540;&#12523;
Transition Speed	&#36983;&#31227;&#26178;&#38291;
Very fast	&#36895;&#12356;
Fast	&#36895;&#12417;
Normal	&#27161;&#28310;
Slow	&#36933;&#12417;
Very slow	&#36933;&#12356;
Error	&#12456;&#12521;&#12540;
Warning	&#27880;&#24847;
Error while writing the following registry key:	&#20197;&#19979;&#12398;&#12524;&#12472;&#12473;&#12488;&#12522;&#12540;&#12461;&#12540;&#12398;&#26360;&#12365;&#36796;&#12415;&#12364;&#22833;&#25943;&#12375;&#12414;&#12375;&#12383;
Set as default viewer...	&#12487;&#12501;&#12457;&#12523;&#12488;&#12398;&#12499;&#12517;&#12540;&#12450;&#12395;&#35373;&#23450;&#12377;&#12427;
Set JPEGView as default image viewer	JPEGView&#12434;&#12487;&#12501;&#12457;&#12523;&#12488;&#12398;&#30011;&#20687;&#12499;&#12517;&#12540;&#12450;&#12395;&#35373;&#23450;&#12377;&#12427;
JPEGView is registered as default viewer for the selected file formats.	&#25351;&#23450;&#12398;&#30011;&#20687;&#12501;&#12457;&#12540;&#12510;&#12483;&#12488;&#12391;&#12289;JPEGView&#12434;&#12487;&#12501;&#12457;&#12523;&#12488;&#12499;&#12517;&#12540;&#12450;&#12395;&#35373;&#23450;&#12375;&#12414;&#12375;&#12383;
Registration applies to the current user only.	&#38306;&#36899;&#20184;&#12369;&#12399;&#29694;&#22312;&#12398;&#12518;&#12540;&#12470;&#12540;&#12398;&#12415;&#12395;&#26377;&#21177;&#12391;&#12377;
Extension	&#25313;&#24373;&#23376;
File type	&#12501;&#12449;&#12452;&#12523;&#12479;&#12452;&#12503;
The following file extensions cannot be unregistered because they have been registered in the 'local machine' registry area.	&#20197;&#19979;&#12398;&#25313;&#24373;&#23376;&#12399;'local machine'&#12391;&#38306;&#36899;&#20184;&#12369;&#12373;&#12428;&#12390;&#12356;&#12427;&#12398;&#12391;&#12289;&#35299;&#38500;&#12391;&#12365;&#12414;&#12379;&#12435;
Registering or unregistering file extensions in this registry area requires administration privileges and cannot be done in JPEGView.	&#12371;&#12398;&#25313;&#24373;&#23376;&#12398;&#38306;&#36899;&#20184;&#12369;/&#35299;&#38500;&#12395;&#12399;&#31649;&#29702;&#32773;&#27177;&#38480;&#12364;&#24517;&#35201;&#12394;&#12398;&#12391;&#12289;JPEGView&#12391;&#12399;&#22793;&#26356;&#12391;&#12365;&#12414;&#12379;&#12435;
Press 'OK' to continue with registration or 'Cancel' to not modify any registrations.	&#38306;&#36899;&#20184;&#12369;&#23455;&#34892;&#12399;"OK"&#12289;&#22793;&#26356;&#12375;&#12394;&#12356;&#22580;&#21512;&#12399;"Cancel"
Unregistering not possible	&#35299;&#38500;&#12391;&#12365;&#12414;&#12379;&#12435;
%s images	%s&#20491;&#12398;&#30011;&#20687;
%s images (processed by Window Imaging Component - WIC)	%s&#20491;&#12398;&#30011;&#20687;(Windows Imaging - WIC &#12395;&#12424;&#12427;&#21152;&#24037;)
%s camera raw images (embedded JPEGs only)	%s&#20491;&#12398;RAW&#30011;&#20687;
The following image extensions are protected by the operating system.	&#20197;&#19979;&#12398;&#25313;&#24373;&#23376;&#12399;Windows&#12395;&#12424;&#12387;&#12390;&#20445;&#35703;&#12373;&#12428;&#12390;&#12356;&#12414;&#12377;
JPEGView can try to remove the restrictions automatically.	JPEGView&#12391;&#12399;&#21046;&#38480;&#12398;&#38500;&#21435;&#12434;&#33258;&#21205;&#30340;&#12395;&#35430;&#12377;&#12371;&#12392;&#12364;&#12391;&#12365;&#12414;&#12377;
However this will fail if the current user has no administration privileges.	&#31649;&#29702;&#32773;&#27177;&#38480;&#12364;&#12394;&#12356;&#22580;&#21512;&#12399;&#22833;&#25943;&#12375;&#12414;&#12377;
Insufficient rights to remove the restrictions. Continue?	&#21046;&#38480;&#12398;&#38500;&#21435;&#12395;&#24517;&#35201;&#12394;&#27177;&#38480;&#12364;&#12354;&#12426;&#12414;&#12379;&#12435;
No image loaded!	&#30011;&#20687;&#12394;&#12375;
Right mouse button: Context menu	&#12510;&#12454;&#12473;&#12398;&#21491;&#12508;&#12479;&#12531;&#12391;&#12467;&#12531;&#12486;&#12461;&#12473;&#12488;&#12513;&#12491;&#12517;&#12540;
Windows 8 blocks JPEGView from changing the default program for these file endings.	Windows8&#12391;&#12399;&#12289;&#12371;&#12428;&#12425;&#12398;&#12501;&#12449;&#12452;&#12523;&#12398;&#12487;&#12501;&#12457;&#12523;&#12488;&#12499;&#12517;&#12540;&#12450;&#12395;JPEGView&#12434;&#25351;&#23450;&#12391;&#12365;&#12414;&#12379;&#12435;
Use the 'Default Programs' configuration dialog from the operating system instead.	Windows&#12398;&#38306;&#36899;&#20184;&#12369;&#27231;&#33021;&#12434;&#21033;&#29992;&#12375;&#12390;&#12367;&#12384;&#12373;&#12356;
Alternatively, right click an image file of the given type in Windows Explorer and select 'Open with... > Choose default program'	&#12456;&#12463;&#12473;&#12503;&#12525;&#12540;&#12521;&#12540;&#12391;&#30011;&#20687;&#12501;&#12449;&#12452;&#12523;&#12434;&#21491;&#12463;&#12522;&#12483;&#12463;&#12375;&#12390;&#12289;&#12300;&#12503;&#12525;&#12464;&#12521;&#12512;&#12363;&#12425;&#38283;&#12367;&#12301;&#12434;&#36984;&#25246;&#12375;&#12414;&#12377;
User commands	&#12518;&#12540;&#12470;&#12540;&#12467;&#12510;&#12531;&#12489;
Open image with	&#12503;&#12525;&#12464;&#12521;&#12512;&#12391;&#30011;&#20687;&#12434;&#38283;&#12367;
Manage 'Open image with' menu...	&#12300;&#12503;&#12525;&#12464;&#12521;&#12512;&#12363;&#12425;&#38283;&#12367;&#12301;&#12513;&#12491;&#12517;&#12540;&#12398;&#25805;&#20316;
Menu entries:	&#12513;&#12491;&#12517;&#12540;&#12398;&#38917;&#30446;:
Title:	&#12479;&#12452;&#12488;&#12523;:
Application:	&#12450;&#12503;&#12522;&#12465;&#12540;&#12471;&#12519;&#12531;:
Shortcut key:	&#12471;&#12519;&#12540;&#12488;&#12459;&#12483;&#12488;&#12461;&#12540;:
Browse...	&#34920;&#31034;&#12377;&#12427;
New	&#26032;&#35215;
Delete	&#21066;&#38500;
Modifier keys:	&#20462;&#39166;&#12461;&#12540;s:
Known keys:	&#12461;&#12540;:
Combine keys with '+'	'+'&#12391;&#12461;&#12540;&#12398;&#32068;&#12415;&#21512;&#12431;&#12379;
Example:	&#20363;:
Shortcut Help	&#12504;&#12523;&#12503;
[new entry]	[&#26032;&#12375;&#12356;&#12456;&#12531;&#12488;&#12522;]
Applications	&#12450;&#12503;&#12522;&#12465;&#12540;&#12471;&#12519;&#12531;
Select application	&#12450;&#12503;&#12522;&#12465;&#12540;&#12471;&#12519;&#12531;&#12434;&#36984;&#25246;
Save	&#20445;&#23384;
Edit	&#32232;&#38598;
Upcounting	&#22679;&#12420;&#12377;
Downcounting	&#28187;&#12425;&#12377;
File size	&#12501;&#12449;&#12452;&#12523;&#12469;&#12452;&#12474;
Do you really want to delete the current image file on disk?	&#30011;&#20687;&#12501;&#12449;&#12452;&#12523;&#12434;&#21066;&#38500;&#12375;&#12414;&#12377;&#12363;&#65311;
Delete image file	&#30011;&#20687;&#12501;&#12449;&#12452;&#12523;&#12434;&#21066;&#38500;
Change size...	&#12469;&#12452;&#12474;&#22793;&#26356;
Resize Image	&#12522;&#12469;&#12452;&#12474;
OK	OK
New size:	&#12469;&#12452;&#12474;&#12398;&#25351;&#23450;:
New width:	&#24133;&#12398;&#25351;&#23450;:
New height:	&#39640;&#12373;&#12398;&#25351;&#23450;:
Filter:	&#12501;&#12451;&#12523;&#12479;&#12540;:
Box	&#12508;&#12483;&#12463;&#12473;
Lanczos/Bicubic	&#12521;&#12531;&#12481;&#12519;&#12473;&#35036;&#38291;/&#12496;&#12452;&#12461;&#12517;&#12540;&#12499;&#12483;&#12463;&#35036;&#38291;
Sharpen low	&#39854;&#37613;&#21270; &#20302;
Sharpen medium	&#39854;&#37613;&#21270; &#20013;
The new size is too large - width or height is larger than 65535 or total number of pixels is too large!	&#12469;&#12452;&#12474;&#25351;&#23450;&#12398;&#32294;/&#27178;&#12364;65535&#12434;&#36229;&#36942;&#12289;&#12414;&#12383;&#12399;&#20840;&#12500;&#12463;&#12475;&#12523;&#25968;&#12364;&#22810;&#12377;&#12366;&#12414;&#12377;
JPEGView is a lean, fast and highly configurable viewer/editor for JPEG, BMP, PNG, WEBP, TGA, GIF and TIFF images with a minimal GUI.	JPEGView&#12399;&#12289;JPEG&#12289;BMP&#12289;PNG&#12289;WEBP&#12289;TGA&#12289;GIF&#12289;TIFF&#12395;&#23550;&#24540;&#12375;&#12383;&#12289;&#36605;&#37327;&#12539;&#39640;&#36895;&#12391;&#24195;&#31684;&#22258;&#12395;&#12459;&#12473;&#12479;&#12510;&#12452;&#12474;&#21487;&#33021;&#12394;&#30011;&#20687;&#12499;&#12517;&#12540;&#12450;/&#12456;&#12487;&#12451;&#12479;&#12540;&#12391;&#12377;
Hour / Minute (as numbers)	&#26178;/&#20998;(&#25968;&#20516;)
Set as desktop wallpaper	&#22721;&#32025;&#12395;&#35373;&#23450;&#12377;&#12427;
Use original image	&#20803;&#12398;&#30011;&#20687;&#12434;&#20351;&#12358;
Use processed image as displayed	&#21152;&#24037;&#28168;&#12415;&#12398;&#34920;&#31034;&#30011;&#20687;&#12434;&#20351;&#12358;
Reset	&#12522;&#12475;&#12483;&#12488;
Print image...	&#30011;&#20687;&#12434;&#21360;&#21047;&#12377;&#12427;
Print Image	&#30011;&#20687;&#12434;&#21360;&#21047;
Print	&#21360;&#21047;
Select Printer...	&#12503;&#12522;&#12531;&#12479;&#12540;&#12434;&#36984;&#25246;
Printer:	&#12503;&#12522;&#12531;&#12479;&#12540;:
Paper:	&#29992;&#32025;:
Source:	&#12477;&#12540;&#12473;:
Orientation:	&#29992;&#32025;&#12398;&#21521;&#12365;:
Portrait	&#32294;
Landscape	&#27178;
Size:	&#12469;&#12452;&#12474;:
Fit to paper	&#29992;&#32025;&#12469;&#12452;&#12474;&#12395;&#21512;&#12431;&#12379;&#12427;
cm	cm
Scaling mode:	&#25313;&#22823;&#12514;&#12540;&#12489;:
Printer driver	&#12503;&#12522;&#12531;&#12479;&#12540;&#12489;&#12521;&#12452;&#12496;&#12540;
Alignment:	Alinhamento:
Margins:	&#20313;&#30333;:
Left	&#24038;
Right	&#21491;
Top	&#19978;
Bottom	&#19979;
-------------------
Fit window to image	&#30011;&#20687;&#12469;&#12452;&#12474;&#12391;&#34920;&#31034;
Actual size of image (Space)	&#23455;&#23544;&#12391;&#34920;&#31034;

</file>

<file path=JPEGViewPortable/App/JPEGView/strings_kr.txt>&#65279;// This file must be encoded with UTF-8 (e.g. with Windows Notepad)
// Filename is 'strings_%languagecode%.txt' where %languagecode% is the ISO 639 language code e.g. 'fr' for French
// Format is: English string<tab>Translated string<newline>
Contrast	&#45824;&#48708;
Brightness	&#48157;&#44592;
Sharpen	&#49440;&#47749;&#54616;&#44172;
Lighten &#48157;&#44172;
Lighten Shadows	&#51020;&#50689; &#48157;&#44172;
Darken Highlights	&#54616;&#51060;&#46972;&#51060;&#53944; &#50612;&#46177;&#44172;
Deep Shadows	&#51020;&#50689; &#44618;&#44172;
Color Correction	&#49353;&#49345; &#48372;&#51221;
Contrast Correction	&#45824;&#48708; &#48372;&#51221;
Parameter DB:	&#47588;&#44060;&#48320;&#49688; DB:
Save to	&#45796;&#47480; &#54252;&#47607;&#51004;&#47196; &#51200;&#51109;
Remove from	&#51228;&#44144;
Rename:	&#51060;&#47492; &#48148;&#44984;&#44592;:
No file or folder name was provided as command line parameter!	&#54028;&#51068;&#47749; &#46608;&#45716; &#54260;&#45908;&#47749;&#51060; &#47749;&#47161;&#50612; &#47588;&#44060;&#48320;&#49688;&#47196; &#51077;&#47141;&#46104;&#51648; &#50506;&#50520;&#49845;&#45768;&#45796;!
To use JPEGView, associate JPG, JPEG and BMP files with JPEGView.	JPEGView&#47484; &#49324;&#50857;&#54616;&#47140;&#47732; JPG, JPEG, BMP &#54028;&#51068;&#51012; JPEGView &#50640; &#50672;&#44208;&#54616;&#49901;&#49884;&#50724;.
Press ESC to exit...	&#45208;&#44032;&#47140;&#47732; ESC&#47484; &#45572;&#47476;&#49464;&#50836;...
The file '%s' could not be read!	'%s' &#54028;&#51068;&#51012; &#51069;&#51012; &#49688; &#50630;&#49845;&#45768;&#45796;!
The file '%s' does not contain a list of file names!	'%s' &#54028;&#51068;&#51008; &#54028;&#51068;&#47749; &#47785;&#47197;&#51012; &#54252;&#54632;&#54616;&#51648; &#50506;&#49845;&#45768;&#45796;!
The directory '%s' does not contain any image files!	'%s' &#54260;&#45908;&#50640;&#45716; &#51060;&#48120;&#51648; &#54028;&#51068;&#51060; &#50630;&#49845;&#45768;&#45796;!
Press any key to search the subdirectories for image files.	&#54616;&#50948; &#54260;&#45908;&#50640;&#49436; &#51060;&#48120;&#51648; &#54028;&#51068;&#51012; &#44160;&#49353;&#54616;&#47140;&#47732; &#50500;&#47924; &#53412;&#45208; &#45572;&#47476;&#49464;&#50836;.
JPEGView Help	JPEGView &#46020;&#50880;&#47568;
Current image	&#54788;&#51116; &#51060;&#48120;&#51648;
Close help text display / Close JPEGView	&#46020;&#50880;&#47568; &#54364;&#49884; &#45803;&#44592; / JPEGView &#45803;&#44592;
Show/hide this help text	&#46020;&#50880;&#47568; &#47928;&#51088;&#47484; &#48372;&#51060;&#44592;/&#49704;&#44592;&#44592;
Show/hide picture information (EXIF data)	&#49324;&#51652; &#51221;&#48372; (EXIF) &#48372;&#51060;&#44592;/&#49704;&#44592;&#44592;
Show/hide file name	&#54028;&#51068;&#47749; &#48372;&#51060;&#44592;/&#49704;&#44592;&#44592;
Enable/disable high quality resampling	&#44256;&#54408;&#51656; &#47532;&#49368;&#54540;&#47553; &#53020;&#44592;/&#45124;&#44592;
Enable/disable keeping of geometry related (zoom/pan/rotation)	&#48372;&#44592;(&#48176;&#50984;/&#51060;&#46041;/&#54924;&#51204;) &#48143; &#51060;&#48120;&#51648; &#52376;&#47532;(&#48157;&#44592;/&#45824;&#48708;/&#49440;&#47749;) &#47588;&#44060;&#48320;&#49688;&#47484;
and image processing (brightness/contrast/sharpen) parameters between images	&#50976;&#51648;&#54616;&#44592; &#53020;&#44592;/&#45124;&#44592;
Enable/disable automatic contrast correction (histogram equalization)	&#51088;&#46041; &#45824;&#48708; &#48372;&#51221;&#51012; &#53020;&#44592;/&#45124;&#44592; (&#55176;&#49828;&#53664;&#44536;&#47016; &#44512;&#51068;&#54868;) 
Apply auto contrast correction using only visible section of image	&#51060;&#48120;&#51648;&#51032; &#48372;&#51060;&#45716; &#48512;&#48516;&#47564; &#51088;&#46041; &#45824;&#48708; &#48372;&#51221;&#51012; &#51201;&#50857;
Enable/disable automatic density correction (local brightness correction)	&#51088;&#46041; &#45453;&#46020; &#48372;&#51221; &#53020;&#44592;/&#45124;&#44592; (&#48512;&#48516; &#45453;&#46020; &#48372;&#51221;&#51060; &#53020;&#51080;&#50612;&#50556; &#54632;)
Increase/decrease lightening of shadows (LDC must be on)	Shadow&#51032; &#48157;&#44592;&#47484; &#51613;&#44032;/&#44048;&#49548; (&#48512;&#48516; &#45453;&#46020; &#48372;&#51221;&#51060; &#53020;&#51080;&#50612;&#50556; &#54632;)
Increase/decrease darkening of highlights (LDC must be on)	&#54616;&#51060;&#46972;&#51060;&#53944;&#51032; &#50612;&#46160;&#50880;&#51012; &#51613;&#44032;/&#44048;&#49548; (&#48512;&#48516; &#45453;&#46020; &#48372;&#51221;&#51060; &#53020;&#51080;&#50612;&#50556; &#54632;)
Loop through files in current folder	&#54788;&#51116; &#54260;&#45908;&#51032; &#54028;&#51068; &#49692;&#54872;
Loop through files in current directory and all subfolders	&#54788;&#51116; &#54260;&#45908;&#50752; &#47784;&#46304; &#54616;&#50948; &#54260;&#45908;&#51032; &#54028;&#51068; &#49692;&#54872;
Loop through files in current directory and all sibling folders (folders on same level)	&#54788;&#51116; &#54260;&#45908;&#50752; &#47784;&#46304; &#46041;&#44592; &#54260;&#45908;(&#44057;&#51008; &#49688;&#51456;&#51032; &#54260;&#45908;)&#51032; &#54028;&#51068; &#49692;&#54872;
Maximize/restore to/from virtual desktop (only for multi-monitor systems)	&#44032;&#49345; &#48148;&#53461;&#54868;&#47732;&#51004;&#47196; &#52572;&#45824;&#54868;/&#48373;&#50896; (&#45796;&#51473; &#47784;&#45768;&#53552; &#49324;&#50857;&#49884;)
Copy screen to clipboard/ Copy processed full size image to clipboard	&#54868;&#47732;&#51012; &#53364;&#47549;&#48372;&#46300;&#47196; &#48373;&#49324;/ &#48320;&#44221;&#46108; &#51060;&#48120;&#51648; &#51204;&#52404;&#47484; &#53364;&#47549;&#48372;&#46300;&#47196; &#48373;&#49324;
Open new image or slideshow file	&#49352; &#51060;&#48120;&#51648; &#46608;&#45716; &#49836;&#46972;&#51060;&#46300; &#49660; &#54028;&#51068; &#50676;&#44592;
Save processed image to JPEG file (original size)	&#48320;&#44221;&#46108; &#51060;&#48120;&#51648;&#47484; JPEG &#54028;&#51068;&#47196; &#51200;&#51109; (&#50896;&#48376; &#53356;&#44592;)
Save (%s)/ delete (%s) image processing parameters in/from parameter DB	&#51060;&#48120;&#51648; &#52376;&#47532; &#47588;&#44060;&#48320;&#49688; DB&#47484; &#51200;&#51109; (%s)/ &#49325;&#51228; (%s)
Sort images by creation date, resp. modification date, resp. file name	&#47564;&#46304; &#45216;&#51676;, &#49688;&#51221;&#54620; &#45216;&#51676;, &#54028;&#51068;&#47749; &#49692;&#51004;&#47196; &#51221;&#47148;
Goto previous image	&#51060;&#51204;
Goto next image	&#45796;&#51020;
PgUp or Left	PgUp &#46608;&#45716; Left
PgDn or Right	PgDn &#46608;&#45716; Right
Goto first/last image of current folder (using sort order as defined)	&#52376;&#51020;/&#47560;&#51648;&#47561; &#51060;&#48120;&#51648; &#46608;&#45716; &#54788;&#51116; &#54260;&#45908;&#47196; &#44032;&#44592; (&#51648;&#51221;&#46108; &#51221;&#47148; &#49692;&#49436;&#50640; &#46384;&#46972;)
Increase/decrease brightness	&#48157;&#44592; &#51613;&#44032;/&#44048;&#49548;
Increase/decrease contrast	&#45824;&#48708; &#51613;&#44032;/&#44048;&#49548;
Increase/decrease sharpness	&#49440;&#47749;&#54616;&#44172; &#51613;&#44032;/&#44048;&#49548;
Increase/decrease auto color cast correction amount	&#51088;&#46041; &#49353;&#49345; &#48372;&#51221; &#51221;&#46020; &#51613;&#44032;/&#44048;&#49548;
Increase/decrease auto contrast correction amount	&#51088;&#46041; &#45824;&#48708; &#48372;&#51221; &#51221;&#46020; &#51613;&#44032;/&#44048;&#49548;
Enable/disable landscape picture enhancement mode	&#54413;&#44221; &#49324;&#51652; &#54693;&#49345; &#47784;&#46300; &#53020;&#44592;/&#45124;&#44592;
Slide show with timeout of n seconds (ESC to stop)	n &#52488; &#46041;&#50504; &#49836;&#46972;&#51060;&#46300; &#49660; &#48372;&#44592; (&#51221;&#51648;&#54616;&#47140;&#47732; ESC)
Set timeout to n/10 sec, respectively n/100 sec (Ctrl+Shift)	&#49884;&#44036; &#44036;&#44201;&#51012; n/10 &#52488;, &#44033;&#44033; n/100 &#52488; &#45800;&#50948;&#47196; &#49444;&#51221; (Ctrl+Shift)
Rotate image and fit to screen	&#54924;&#51204; &#48143; &#54868;&#47732;&#50640; &#47582;&#52628;&#44592;
Fit image to screen	&#54868;&#47732;&#50640; &#47582;&#52628;&#44592;
Zoom 1:1 (100 %)	1:1 &#48176;&#50984; (100 %)
Zoom in (%s)/Zoom out (%s)	&#54869;&#45824; (%s)/&#52629;&#49548; (%s)
Zoom in/out image	&#54869;&#45824;/&#52629;&#49548;
Pan image	&#51060;&#46041;
Crop image	&#51088;&#47476;&#44592;
Next image	&#45796;&#51020;
Previous image	&#51060;&#51204;
up/down	&#50948;/&#50500;&#47000;
Mouse wheel	&#47560;&#50864;&#49828; &#55072;
Left mouse & drag	&#50812;&#51901; &#47560;&#50864;&#49828; & &#46300;&#47000;&#44536;
Ctrl + Left mouse	Ctrl + L &#47560;&#50864;&#49828;
Forward mouse button	&#50526; &#47560;&#50864;&#49828; &#48260;&#53948;
Back mouse button	&#46244; &#47560;&#50864;&#49828; &#48260;&#53948;
Delete current file on disk permanently	&#54788;&#51116; &#54028;&#51068;&#51012; &#46356;&#49828;&#53356;&#50640;&#49436; &#50689;&#44396;&#55176; &#49325;&#51228;
Rotate current file on disk lossless by 90 deg (W/H must be multiple of 16)	&#54788;&#51116; &#54028;&#51068;&#51012; &#46356;&#49828;&#53356;&#50640;&#49436; &#47924;&#49552;&#49892; 90&#46020; &#54924;&#51204; (&#45320;&#48708;/&#45458;&#51060;&#45716; 16&#51032; &#48176;&#49688;&#50668;&#50556; &#54632;)
Rotate current file on disk lossless by 270 deg (W/H must be multiple of 16)	&#54788;&#51116; &#54028;&#51068;&#51012; &#46356;&#49828;&#53356;&#50640;&#49436; &#47924;&#49552;&#49892; 270&#46020; &#54924;&#51204; (&#45320;&#48708;/&#45458;&#51060;&#45716; 16&#51032; &#48176;&#49688;&#50668;&#50556; &#54632;)
The file is read-only!	&#54028;&#51068;&#51060; &#51069;&#44592; &#51204;&#50857;&#51076;!
Can't rename file	&#54028;&#51068;&#51012; &#45796;&#47480; &#51060;&#47492;&#51004;&#47196; &#48148;&#44992; &#49688; &#50630;&#51020;
New name contains backslash character!	&#49352; &#51060;&#47492;&#51060; \ &#47928;&#51088;&#47484; &#54252;&#54632;&#54632;!
Renaming file failed!	&#54028;&#51068;&#47749; &#48320;&#44221; &#49892;&#54056;!
Reason: 	&#51060;&#50976;: 
on	&#53020;&#44592;
off	&#45124;&#44592;
Do you really want to save the following parameters as default to the INI file	&#45796;&#51020; &#47588;&#44060;&#48320;&#49688;&#47484; INI &#54028;&#51068;&#50640; &#44592;&#48376;&#44050;&#51004;&#47196; &#51200;&#51109;&#54624; &#44163;&#51077;&#45768;&#44620;?
Auto contrast and color correction: 	&#51088;&#46041; &#45824;&#48708; &#48143; &#49353;&#49345; &#48372;&#51221;:
Local density correction: 	&#48512;&#48516; &#45453;&#46020; &#48372;&#51221;: 
Order files by: 	&#54028;&#51068; &#51221;&#47148;: 
Creation date/time	&#47564;&#46304; &#45216;&#51676;/&#49884;&#44033;
Last modification date/time	&#47560;&#51648;&#47561;&#51004;&#47196; &#49688;&#51221;&#54620; &#45216;&#51676;/&#49884;&#44033;
File name	&#54028;&#51068;&#47749;
These values will override the values from the INI file located in the program folder of JPEGView!	&#50948;&#51032; &#49444;&#51221;&#44050;&#51060; JPEGView &#54532;&#47196;&#44536;&#47016; &#54260;&#45908;&#50640; &#51080;&#45716; INI &#54028;&#51068;&#51012; &#45934;&#50612;&#50444;&#50872; &#44163;&#51077;&#45768;&#45796;!
Confirm save default parameters	&#44592;&#48376; &#47588;&#44060;&#48320;&#49688; &#51200;&#51109; &#54869;&#51064;
Images	&#51060;&#48120;&#51648;
All Files	&#47784;&#46304; &#54028;&#51068;
Parameter DB file '%s' could not be opened!	&#47588;&#44060;&#48320;&#49688; DB &#54028;&#51068; '%s' &#51012; &#50676; &#49688; &#50630;&#49845;&#45768;&#45796;!
Parameter DB file '%s' is not valid (invalid header)!	&#47588;&#44060;&#48320;&#49688; DB &#54028;&#51068; '%s' &#51060; &#50976;&#54952;&#54616;&#51648; &#50506;&#49845;&#45768;&#45796; (&#51096;&#47803;&#46108; &#54756;&#45908;)!
Cannot write to parameter DB file '%s'!	&#47588;&#44060;&#48320;&#49688; DB &#54028;&#51068; '%s' &#50640; &#44592;&#47197;&#54624; &#49688; &#50630;&#49845;&#45768;&#45796;!
Cannot read from parameter DB file '%s'!	&#47588;&#44060;&#48320;&#49688; DB &#54028;&#51068; '%s' &#51012; &#51069;&#51012; &#49688; &#50630;&#49845;&#45768;&#45796;!
Cannot read parameter DB file '%s' because it is too large!	&#47588;&#44060;&#48320;&#49688; DB &#54028;&#51068; '%s' &#51060; &#45320;&#47924; &#52964;&#49436; &#51069;&#51012; &#49688; &#50630;&#49845;&#45768;&#45796;!
The parameter DB file '%s' has been created by a newer version of JPEGView!	&#47588;&#44060;&#48320;&#49688; DB &#54028;&#51068; '%s' &#51008; &#49352; &#48260;&#51204;&#51032; JPEGView&#50640; &#51032;&#54644; &#49373;&#49457;&#46104;&#50632;&#49845;&#45768;&#45796;!
The old parameter DB file '%s' could not be renamed during conversion to new format!	&#50724;&#47000;&#46108; &#47588;&#44060;&#48320;&#49688; DB &#54028;&#51068; '%s' &#51008; &#49352;&#47196;&#50868; &#54252;&#47607;&#51004;&#47196; &#48320;&#44221;&#54616;&#47732;&#49436; &#51060;&#47492;&#51012; &#48148;&#44992; &#49688; &#50630;&#49845;&#45768;&#45796;!
Parameter DB error	&#47588;&#44060;&#48320;&#49688; DB &#50640;&#47084;
Error saving file	&#54028;&#51068; &#51200;&#51109; &#50640;&#47084;
Error writing file to disk!	&#54028;&#51068;&#51012; &#46356;&#49828;&#53356;&#50640; &#50416;&#45716; &#51473; &#50640;&#47084;!
Confirm	Conferma
Do you really want to permanently delete the file %filename%?	%filename% &#54028;&#51068;&#51012; &#50689;&#44396;&#55176; &#49325;&#51228;&#54616;&#44192;&#49845;&#45768;&#44620;?
Rotate the following file lossless by 90 deg?\n%filename%	&#45796;&#51020; &#54028;&#51068;&#51012; &#47924;&#49552;&#49892; 90&#46020; &#54924;&#51204;&#54616;&#44192;&#49845;&#45768;&#44620;?\n%filename%
Rotate the following file lossless by 270 deg?\n%filename%	&#45796;&#51020; &#54028;&#51068;&#51012; &#47924;&#49552;&#49892; 270&#46020; &#54924;&#51204;&#54616;&#44192;&#49845;&#45768;&#44620;?\n%filename%
Open image...	&#50676;&#44592;...
Save processed image...	&#48320;&#44221;&#46108; &#51060;&#48120;&#51648; &#51200;&#51109;...
Reload image	&#45796;&#49884; &#48520;&#47084;&#50724;&#44592;
Copy to clipboard	&#53364;&#47549;&#48372;&#46300;&#47196; &#48373;&#49324;
Copy original size image	&#50896;&#48376; &#53356;&#44592;&#47196; &#48373;&#49324;
Paste from clipboard	&#53364;&#47549;&#48372;&#46300;&#50640;&#49436; &#48537;&#50668;&#45347;&#44592;
Batch rename/copy...	&#51068;&#44292; &#51060;&#47492; &#48148;&#44984;&#44592;/&#48373;&#49324;...
Show picture info (EXIF)	&#49324;&#51652; &#51221;&#48372; &#48372;&#51060;&#44592; (EXIF)
Show filename	&#54028;&#51068;&#47749; &#48372;&#51060;&#44592;
Navigation	&#53456;&#49353;
Loop folder	&#54260;&#45908; &#49692;&#54872;
Loop recursively	&#48152;&#48373; &#49692;&#54872;
Loop siblings	&#46041;&#44592; &#49692;&#54872;
Display order	&#54364;&#49884; &#49692;&#49436;
Modification date	&#49688;&#51221;&#54620; &#45216;&#51676;
Creation date	&#47564;&#46304; &#45216;&#51676;
Play folder as slideshow/movie	&#49836;&#46972;&#51060;&#46300; &#49660;/&#50689;&#49345;&#51004;&#47196; &#51116;&#49373;
Slideshow	&#49836;&#46972;&#51060;&#46300; &#49660;
Movie	&#50689;&#49345;
Waiting time	&#51221;&#51648; &#49884;&#44036;
Stop slide show/movie	&#49836;&#46972;&#51060;&#46300; &#49660;/&#50689;&#49345; &#51221;&#51648;
Rotate +90	&#54924;&#51204; +90&#176;
Rotate -90	&#54924;&#51204; -90&#176;
Auto correction	&#51088;&#46041; &#48372;&#51221;
Local density correction	&#48512;&#48516; &#45453;&#46020; &#48372;&#51221;
Keep parameters	&#47588;&#44060;&#48320;&#49688; &#50976;&#51648;
Set current parameters as default values...	&#47588;&#44060;&#48320;&#49688;&#47484; INI&#47196; &#51200;&#51109;...
Save parameters to DB	DB&#50640; &#47588;&#44060;&#48320;&#49688; &#51200;&#51109;&#54616;&#44592;
Clear parameters from DB	DB&#51032; &#47588;&#44060;&#48320;&#49688; &#51648;&#50864;&#44592;
Zoom	&#48176;&#50984;
Fit to screen	&#54868;&#47732;&#50640; &#47582;&#52628;&#44592;
Fill with crop	&#51096;&#46972;&#49436; &#52292;&#50864;&#44592;
Span all screens	&#47784;&#46304; &#54868;&#47732;&#51004;&#47196; &#45720;&#47532;&#44592;
Auto zoom mode	&#51088;&#46041; &#48176;&#50984; &#47784;&#46300;
Fit to screen (no zoom)	&#54868;&#47732;&#50640; &#47582;&#52628;&#44592; (&#48176;&#50984; &#51312;&#51221; &#50630;&#51020;)
Fill with crop (no zoom)	&#51096;&#46972;&#49436; &#52292;&#50864;&#44592; (&#48176;&#50984; &#51312;&#51221; &#50630;&#51020;)
Exit	&#45208;&#44032;&#44592;
Cyan-Red	Cyan-Red
Magenta-Green	Magenta-Green
Yellow-Blue	Yellow-Blue
C - R	C - R
M - G	M - G
Y - B	Y - B
Batch rename/copy of files	&#51068;&#44292; &#54028;&#51068; &#51060;&#47492; &#48148;&#44984;&#44592;/&#48373;&#49324;
Image files in folder	&#54260;&#45908;&#50640; &#51080;&#45716; &#54028;&#51068;
Placeholders:	&#50948;&#52824; &#54364;&#49884;&#51088;:
Number (consecutively numbered)	&#49707;&#51088; (&#50672;&#49549;)
Number with N digits	N&#51088;&#47532; &#49707;&#51088;
Extracted number from original file name	&#50896;&#48376; &#54028;&#51068; &#51060;&#47492;&#50640;&#49436; &#52628;&#52636;&#46108; &#49707;&#51088;
Original file name (with extension)	&#50896;&#48376; &#54028;&#51068;&#47749; (&#54869;&#51109;&#51088; &#51080;&#51020;)
Original file name (without extension)	&#50896;&#48376; &#54028;&#51068;&#47749; (&#54869;&#51109;&#51088; &#50630;&#51020;)
Original file extension	&#50896;&#48376; &#54028;&#51068; &#54869;&#51109;&#51088;
'My Pictures' folder	'&#45236; &#44536;&#47548;' &#54260;&#45908;
Day / Month / Year (as numbers)	&#51068; / &#50900; / &#45380; (&#49707;&#51088;&#47196;)
Year short form (2 digits)	&#50672;&#46020; &#45800;&#52629; &#54805;&#49885; (2 &#51088;&#47532;)
Month / Short form (text)	&#50900; / &#45800;&#52629; &#54805;&#49885; (&#47928;&#51088;)
Target folders that are not yet existing are created as needed.	&#45824;&#49345; &#54260;&#45908;&#44032; &#50630;&#49845;&#45768;&#45796;. &#49373;&#49457;&#54644;&#50556; &#54633;&#45768;&#45796;.
Date placeholders use the modification date of the image.	&#51060;&#48120;&#51648;&#51032; &#49688;&#51221;&#54620; &#45216;&#51676;&#47484; &#51060;&#50857;&#54616;&#50668; &#50948;&#52824; &#54364;&#49884;&#51088;&#50640; &#45216;&#51676; &#51201;&#44592;.
Rename/copy images to:	&#51060;&#47492; &#48148;&#44984;&#44592;/&#48373;&#49324;:
Rename	&#51060;&#47492; &#48148;&#44984;&#44592;
Preview	&#48120;&#47532;&#48372;&#44592;
Save as template	&#53596;&#54540;&#47551;&#51004;&#47196; &#51200;&#51109;
Close	&#45803;&#44592;
Old name	&#50696;&#51204; &#51060;&#47492;
Date	&#45216;&#51676;
New name (>> : file gets copied)	&#49352; &#51060;&#47492; (>> : &#54028;&#51068;&#51008; &#48373;&#49324;&#46120;)
Select all	&#47784;&#46160; &#49440;&#53469;
Select none	&#49440;&#53469; &#52712;&#49548;
The file '%s' could not be %s.	'%s' &#54028;&#51068;&#51008; %s&#51068; &#49688; &#50630;&#49845;&#45768;&#45796;.
copied	&#48373;&#49324;&#46120;
renamed	&#51060;&#47492;&#51060; &#48320;&#44221;&#46120;
Continue rename/copy?	&#51060;&#47492; &#48148;&#44984;&#44592;/&#48373;&#49324;&#47484; &#44228;&#49549;&#54616;&#49884;&#44192;&#49845;&#45768;&#44620;?
Error during rename/copy	&#51060;&#47492; &#48148;&#44984;&#44592;/&#48373;&#49324; &#51473; &#50640;&#47084;
%d file(s) renamed, %d file(s) copied, %d folder(s) created	%d&#44060; &#54028;&#51068;&#51060; &#51060;&#47492;&#51060; &#48320;&#44221;&#46120;, %d&#44060; &#54028;&#51068;&#51060; &#48373;&#49324;&#46120;, %d&#44060; &#54028;&#51068;&#51060; &#49373;&#49457;&#46120;
Crop Selection	&#51088;&#47476;&#44592; &#49440;&#53469;
Copy Selection to Clipboard	&#49440;&#53469; &#50689;&#50669;&#51012; &#53364;&#47549;&#48372;&#46300;&#47196; &#48373;&#49324;
Zoom to Selection	&#49440;&#53469; &#50689;&#50669;&#51004;&#47196; &#54869;&#45824;
Pasting image from clipboard failed!	&#53364;&#47549;&#48372;&#46300;&#50640;&#49436; &#48537;&#50668;&#45347;&#44592; &#49892;&#54056;!
Image width:	&#45320;&#48708;:
Image height:	&#45458;&#51060;:
Acquisition date:	&#49324;&#51652; &#52237;&#51008; &#45216;&#51676;:
Camera model:	&#52852;&#47700;&#46972; &#47784;&#45944;:
Exposure time (s):	&#45432;&#52636; &#49884;&#44036; (sec):
Exposure bias (EV):	&#45432;&#52636; &#48372;&#51221; (EV):
Flash fired:	&#54540;&#47000;&#49884;:
Focal length (mm):	&#52488;&#51216; &#44144;&#47532; (mm):
F-Number:	F &#48264;&#54840;:
ISO Speed:	ISO &#49549;&#46020;:
Modification date:	&#49688;&#51221;&#54620; &#45216;&#51676;:
yes	&#50696;
no	&#50500;&#45768;&#50724;
Show navigation panel	&#53456;&#49353; &#54056;&#45328; &#48372;&#51060;&#44592;
Show/hide navigation panel	&#53456;&#49353; &#54056;&#45328; &#48372;&#51060;&#44592;/&#49704;&#44592;&#44592;
About JPEGView...	JPEGView &#51221;&#48372;...
SIMD mode used:	&#49324;&#50857;&#46108; SIMD &#47784;&#46300;:
Number of CPU cores used:	&#49324;&#50857;&#46108; CPU &#53076;&#50612;&#51032; &#49688;:
Licensed under the GNU general public license (GPL), see readme file for details:	GNU General Public License (GPL) &#46972;&#51060;&#49468;&#49828;, &#49345;&#49464; &#45236;&#50857;&#51008; readme &#54028;&#51068;&#51012; &#48372;&#49901;&#49884;&#50724;:
Project home page:	&#54532;&#47196;&#51229;&#53944; &#54856;&#54168;&#51060;&#51648;:
Show first image in folder	&#54260;&#45908;&#51032; &#52376;&#51020;
Show previous image	&#51060;&#51204;
Show next image	&#45796;&#51020;
Show last image in folder	&#54260;&#45908;&#51032; &#47560;&#51648;&#47561;
Rotate image 90 deg clockwise	&#49884;&#44228; &#48169;&#54693;&#51004;&#47196; 90&#46020; &#54924;&#51204;
Rotate image 90 deg counter-clockwise	&#48152;&#49884;&#44228; &#48169;&#54693;&#51004;&#47196; 90&#46020; &#54924;&#51204;
Landscape picture enhancement mode	&#54413;&#44221; &#49324;&#51652; &#54693;&#49345; &#47784;&#46300;
Display image (EXIF) information	&#51060;&#48120;&#51648; &#51221;&#48372;(EXIF) &#54364;&#49884;
Actual size of image	&#49892;&#51228; &#53356;&#44592;
Toggle between screens (only for multi-monitor systems)	&#54868;&#47732; &#51204;&#54872; (&#45796;&#51473; &#47784;&#45768;&#53552; &#49324;&#50857;&#49884;)
Enable/disable full screen mode	&#51204;&#52404; &#54868;&#47732; &#47784;&#46300; &#53020;&#44592;/&#45124;&#44592;
Full screen mode	&#51204;&#52404; &#54868;&#47732; &#47784;&#46300;
Window mode	&#52285; &#47784;&#46300;
Save as (in screen size/resolution)	&#45796;&#47480; &#51060;&#47492;&#51004;&#47196; &#51200;&#51109; (&#54868;&#47732; &#53356;&#44592;/&#54644;&#49345;&#46020;&#47196;)
Save processed image to JPEG file (screen size)	&#48320;&#44221;&#46108; &#51060;&#48120;&#51648;&#47484; JPEG &#54028;&#51068;&#47196; &#51200;&#51109; (&#54868;&#47732; &#53356;&#44592;)
Settings/Admin	&#49444;&#51221;/&#44288;&#47532;
Edit global settings...	&#51204;&#50669; &#49444;&#51221; &#54200;&#51665;...
Edit user settings...	&#49324;&#50857;&#51088; &#49444;&#51221; &#54200;&#51665;...
Backup parameter DB...	&#47588;&#44060;&#48320;&#49688; DB &#48177;&#50629;
Restore parameter DB...	&#47588;&#44060;&#48320;&#49688; DB &#48373;&#50896;
No user INI file exits yet. Create user INI file from INI file template?	&#49324;&#50857;&#51088; INI &#54028;&#51068;&#51060; &#50630;&#49845;&#45768;&#45796;. INI &#54028;&#51068; &#53596;&#54540;&#47551;&#51004;&#47196;&#48512;&#53552; INI &#54028;&#51068;&#51012; &#47564;&#46308;&#44192;&#49845;&#45768;&#44620;?
Copying parameter DB to file '%s' failed. Reason: %s	&#47588;&#44060;&#48320;&#49688; DB&#47484; '%s' &#54028;&#51068;&#47196; &#48373;&#49324; &#49892;&#54056;. &#51060;&#50976;: %s
Select parameter DB to restore	&#48373;&#50896;&#54624; &#47588;&#44060;&#48320;&#49688; DB &#49440;&#53469;
Conflicting entries in Param DB	&#47588;&#44060;&#48320;&#49688; DB&#51032; &#54637;&#47785; &#52649;&#46028;
The imported param DB contains entries already present in active param DB.	&#48520;&#47084;&#50728; &#47588;&#44060;&#48320;&#49688; DB&#45716; &#49324;&#50857;&#51473;&#51064; &#47588;&#44060;&#48320;&#49688; DB&#50640; &#51060;&#48120; &#51316;&#51116;&#54616;&#45716; &#54637;&#47785;&#51012; &#54252;&#54632;&#54632;.
Shall existing entries be preserved (Yes) or be overriden by the imported entries (No)?	&#44592;&#51316; &#54637;&#47785;&#51012; &#50976;&#51648;&#54616;&#44192;&#49845;&#45768;&#44620; (&#50696;)? &#50500;&#45768;&#47732; &#48520;&#47084;&#50728; &#54637;&#47785;&#51004;&#47196; &#45934;&#50612;&#50416;&#44192;&#49845;&#45768;&#44620; (&#50500;&#45768;&#50724;)?
Select file to display in 'File Open' dialog	'&#54028;&#51068; &#50676;&#44592;' &#45824;&#54868;&#49345;&#51088;&#50640;&#49436; &#54364;&#49884;&#54616;&#44592; &#50948;&#54620; &#54028;&#51068; &#49440;&#53469;
Crop Mode	&#51088;&#47476;&#44592; &#47784;&#46300;
Free	&#51088;&#50976;
Fixed size...	&#44256;&#51221;&#46108; &#53356;&#44592;...
Set Fixed Crop Size	&#44256;&#51221;&#46108; &#51088;&#47476;&#44592; &#53356;&#44592; &#49444;&#51221;
Width	&#45320;&#48708;
Height	&#45458;&#51060;
Pixels	&#54589;&#49472;
Screen Pixels	&#54868;&#47732; &#54589;&#49472;
Image Pixels	&#51060;&#48120;&#51648; &#54589;&#49472;
Set modification date	&#49688;&#51221;&#54620; &#45216;&#51676; &#48320;&#44221;
to current date	&#54788;&#51116; &#45216;&#51676;&#47196;
to EXIF date	EXIF &#45216;&#51676;&#47196;
Mark image for toggling. Use %s to toggle between marked and current image	&#48148;&#44992; &#51060;&#48120;&#51648; &#49440;&#53469;. &#54788;&#51116; &#51060;&#48120;&#51648;&#50752; &#49440;&#53469;&#54620; &#51060;&#48120;&#51648;&#47484; &#48148;&#44984;&#47140;&#47732; %s &#51012; &#49324;&#50857;



</file>

<file path=JPEGViewPortable/App/JPEGView/strings_pl.txt>// This file must be encoded with UTF-8 (e.g. with Windows Notepad)
// Filename is 'strings_%languagecode%.txt' where %languagecode% is the ISO 639 language code e.g. 'fr' for French
// Format is: English string<tab>Translated string<newline>
Contrast	Kontrast
Brightness	Jasno&#347;&#263;
Sharpen	Ostro&#347;&#263;
Lighten Shadows	Rozja&#347;nij cienie
Darken Highlights	Przyciemnij rozja&#347;nienia
Deep Shadows	G&#322;&#281;bokie cienie
Color Correction	Korekcja kolor&#243;w
Contrast Correction	Korekcja kontrastu
Parameter DB:	Parametr DB:
Save to	Zapisz
Remove from	Usu&#324;
Rename:	Zmie&#324; nazw&#281;:
No file or folder name was provided as command line parameter!	Nie podano nazwy pliku ani folderu jako parametru linii komand!
To use JPEGView, associate JPG, JPEG and BMP files with JPEGView.	Przypisz pliki JPG, JPEG i BMP do JPGView.
Press ESC to exit...	Wci&#347;nij ESC aby zako&#324;czy&#263;...
The file '%s' could not be read!	Pliku '%s' nie mo&#380;na odczyta&#263;!
The file '%s' does not contain a list of file names!	Plik '%s' nie zawiera listy nazw plik&#243;w!
The directory '%s' does not contain any image files!	Folder '%s' nie zawiera &#380;adnych plik&#243;w obraz&#243;w!
Press any key to search the subdirectories for image files.	Wci&#347;nij dowolny klawisz aby szuka&#263; plik&#243;w obraz&#243;w w podfolderach.
JPEGView Help	Pomoc JPEGView
Current image	Aktualny obraz
Close help text display / Close JPEGView	Zamknij Pomoc / Zako&#324;cz JPEGView
Show/hide this help text	Poka&#380;/Ukryj ten plik pomocy
Show/hide picture information (EXIF data)	Poka&#380;/Ukryj informacje EXIF z pliku
Show/hide file name	Poka&#380;/Ukryj nazw&#281; pliku
Enable/disable high quality resampling	W&#322;&#261;cz/wy&#322;&#261;cz przetwarzanie wysokiej jako&#347;ci
Enable/disable keeping of geometry related (zoom/pan/rotation)	W&#322;&#261;cz/wy&#322;&#261;cz utrzymywanie wy&#347;wietlanej geometrii (Powi&#281;kszenie/Fragment/Obr&#243;t)
and image processing (brightness/contrast/sharpen) parameters between images	oraz parametr&#243;w przetwarzania (jasno&#347;&#263;/kontrast/ostro&#347;&#263;) pomi&#281;dzy obrazami.
Enable/disable automatic contrast correction (histogram equalization)	W&#322;&#261;cz/wy&#322;&#261;cz automatyczn&#261; korekcj&#281; kontrastu (wyr&#243;wnanie histogramu)
Apply auto contrast correction using only visible section of image	Automatyczna korekcja kontrastu z u&#380;yciem tylko widocznej cz&#281;&#347;ci obrazu 
Enable/disable automatic density correction (local brightness correction)	W&#322;&#261;cz/wy&#322;&#261;cz automatyczn&#261; korekcj&#281; g&#281;sto&#347;ci (lokalna korekcja jasno&#347;ci)
Increase/decrease lightening of shadows (LDC must be on)	Zwi&#281;kszenie/zmniejszenie pod&#347;wietlenia cieni (LDC musi by&#263; w&#322;&#261;czone)
Increase/decrease darkening of highlights (LDC must be on)	Zwi&#281;kszenie/zmniejszenie przyciemniania jasno&#347;ci (LDC musi by&#263; w&#322;&#261;czone)
Loop through files in current folder	Pokaz w p&#281;tli w bie&#380;&#261;cym folderze
Loop through files in current directory and all subfolders	Pokaz w p&#281;tli w bie&#380;&#261;cym folderze i podfolderach
Loop through files in current directory and all sibling folders (folders on same level) Pokaz w p&#281;tli w bie&#380;&#261;cym folderze i folderach r&#243;wnorz&#281;dnych (na tym samym poziomie)
Maximize/restore to/from virtual desktop (only for multi-monitor systems)	Maksymalizuj/przywr&#243;&#263; na/z wirtualny(ego) pulpit(u) (tylko dla system&#243;w wielomonitorowych)
Copy screen to clipboard/ Copy processed full size image to clipboard	Kopiuj ekran do schowka/ Kopiuj ca&#322;y przetworzony obraz do schowka
Open new image or slideshow file	Otw&#243;rz nowy obraz lub plik pokazu
Save processed image to JPEG file (original size)	Zapisz przetworzony obraz do pliku JPEG (originalna wielko&#347;&#263;)
Save (%s)/ delete (%s) image processing parameters in/from parameter Zapisz (%s)/ kasuj (%s) parametry przetwarzania
Sort images by creation date, resp. modification date, resp. file name	Sortuj pliki wg daty utworzenia, modyfikacji, nazwy pliku
Goto previous image	Wr&#243;&#263; do poprzedniego obrazu
Goto next image Poka&#380; nast&#281;pny obraz
PgUp or Left	PgUp lub Lewo Poprzedni
PgDn or Right	PgDn lub Prawo Nast&#281;pny
Goto first/last image of current folder (using sort order as defined)	Id&#378; do pierwszego/ostatniego obrazu w bie&#380;&#261;cym folderze (u&#380;ywaj&#261;c zdefiniowanego porz&#261;dku sortowania)
Increase/decrease brightness	Zwi&#281;ksz/Zmniejsz jasno&#347;&#263;
Increase/decrease contrast	Zwi&#281;ksz/Zmniejsz kontrast
Increase/decrease sharpness	Zwi&#281;ksz/Zmniejsz ostro&#347;&#263;
Increase/decrease auto color cast correction amount	Zwi&#281;ksz/Zmniejsz auto korekcj&#281; koloru
Increase/decrease auto contrast correction amount	Zwi&#281;ksz/Zmniejsz auto korekcj&#281; kontrastu
Enable/disable landscape picture enhancement mode	W&#322;&#261;cz/wy&#322;&#261;cz tryb polepszania zdj&#281;cia
Slide show with timeout of n seconds (ESC to stop)	Pokaz z czasem n sekund (ESC aby zako&#324;czy&#263;)
Set timeout to n/10 sec, respectively n/100 sec (Ctrl+Shift)	Ustaw czas na n/10 sekund, lub n/100 sekund (Ctrl+Shift)
Rotate image and fit to screen	Obr&#243;t obrazu z dopasowaniem do ekranu
Fit image to screen	Dopasuj do ekranu
Zoom 1:1 (100 %)	Powi&#281;kszenie 1:1 (100 %)
Zoom in (%s)/Zoom out (%s)	Powi&#281;kszenie (%s)/Zmniejszenie (%s)
Zoom in/out image	Powi&#281;kszanie/Zmniejszanie (Zoom)
Pan image	Przesuwanie obrazu (Pan)
Crop image	Kadrowanie (Crop)
Next image	Nast&#281;pny obraz
Previous image	Poprzedni obraz
up/down	W g&#243;r&#281;/d&#243;&#322;
Mouse wheel	K&#243;&#322;ko myszy
Left mouse & drag	Lewy klawisz myszy i przesu&#324;
Ctrl + Left mouse	Ctrl + Lewy klawisz myszy
Forward mouse button	Klawisz myszy - Nast&#281;pny
Back mouse button	Klawisz myszy - Poprzedni
Delete current file on disk permanently	Kasuj bie&#380;&#261;cy plik z dysku
Rotate current file on disk lossless by 90 deg (W/H must be multiple of 16)	Obr&#243;&#263; bezstratnie w pliku o 90 stopni (W/H musi by&#263; podzielne przez 16)
Rotate current file on disk lossless by 270 deg (W/H must be multiple of 16)	Obr&#243;&#263; bezstratnie w pliku o 270 stopni (W/H musi by&#263; podzielne przez 16)
The file is read-only!	Ten plik jest tylko do odczytu!
Can't rename file	Nie mo&#380;na zmieni&#263; nazwy pliku
New name contains backslash character!	Nazwa zawiera uko&#347;nik (\)!
Renaming file failed!	Niepowodzenie zmiany nazwy!
Reason: 	Pow&#243;d: 
on	w&#322;.
off	wy&#322;.
Do you really want to save the following parameters as default to the INI file	Rzeczywi&#347;cie chcesz zapisa&#263; parametry jako domy&#347;lne do pliku INI?
Auto contrast and color correction: 	Automatyczna korekcja kontrastu i koloru: 
Local density correction: 	Lokalna korekcja g&#281;sto&#347;ci: 
Order files by: 	Sortuj pliki wg: 
Creation date/time	Data utworzenia
Last modification date/time	Data ostatnie modyfikacji
File name	Nazwa pliku
These values will override the values from the INI file located in the program folder of JPEGView!	Te ustawienia b&#281;d&#261; mia&#322;y pierwsze&#324;stwo nad ustawieniami w pliku INI w folderze programu JPEGView!
Confirm save default parameters	Potwierd&#378; zapis parametr&#243;w domy&#347;lnych
Images	Obrazy
All Files	Wszystkie pliki
Parameter DB file '%s' could not be opened!	Parametr pliku DB '%s' nie mo&#380;e by&#263; otwarty!
Parameter DB file '%s' is not valid (invalid header)!	Parametr pliku DB '%s' jest niew&#322;a&#347;ciwy (z&#322;y nag&#322;&#243;wek)!
Cannot write to parameter DB file '%s'!	Nie mo&#380;na zapisa&#263; do pliku parametr&#243;w '%s'!
Cannot read from parameter DB file '%s'!	Nie mo&#380;na odczyta&#263; z pliku parametr&#243;w '%s'!
Cannot read parameter DB file '%s' because it is too large!	Nie mo&#380;na odczyta&#263; z pliku parametr&#243;w, poniewa&#380; jest zbyt du&#380;y '%s'!
The parameter DB file '%s' has been created by a newer version of JPEGView!	Plik parametr&#243;w DB '%s' zosta&#322; utworzony przez nowsz&#261; wersj&#281; JPEGView!
The old parameter DB file '%s' could not be renamed during conversion to new format!	Stary parameter w pliku DB '%s' nie mo&#380;e by&#263; zmieniony w czasie konwersji na nowy format!
Parameter DB error	B&#322;&#261;d pliku parametetr&#243;w DB
Error saving file	B&#322;&#261;d zapisu pliku
Error writing file to disk!	B&#322;&#261;d zapisu pliku na dysk!
Confirm	Potwierd&#378;
Do you really want to permanently delete the file %filename%?	Czy na pewno chcesz trwale skasowa&#263; plik %filename%?
Rotate the following file lossless by 90 deg?\n%filename%	Obr&#243;ci&#263; nast&#281;puj&#261;cy plik bezstratnie o 90 stopni?\n%filename%
Rotate the following file lossless by 270 deg?\n%filename%	Obr&#243;ci&#263; nast&#281;puj&#261;cy plik bezstratnie o 270 stopni?\n%filename%
Open image...	Otw&#243;rz obraz...
Save processed image...	Zapisz przetworzony obraz...
Reload image	Za&#322;aduj obraz ponownie
Copy to clipboard	Kopiuj obraz do schowka
Copy original size image	Kopiuj obraz w oryginalnej wielko&#347;ci
Paste from clipboard	Wklej ze schowka
Batch rename/copy...	Wsadowa zmiana nazwy/kopiowanie...
Show picture info (EXIF)	Poka&#380; info o obrazie (EXIF)
Show filename	Poka&#380; nazw&#281; pliku
Navigation	Nawigacja
Loop folder	Folder w p&#281;tli
Loop recursively	Folder i podfoldery w p&#281;tli
Loop siblings	Foldery r&#243;wnorz&#281;dne w p&#281;tli
Display order	Porz&#261;dek wy&#347;wietlania wg
Modification date	Data modyfikacji
Creation date	Data utworzenia
Play folder as slideshow/movie	Odtw&#243;rz folder jako prezentacj&#281;/film
Slideshow	Prezentacja
Movie	Film
Waiting time	Czas slajdu
Stop slide show/movie	Zatrzymaj prezentacj&#281;/film
Rotate +90	Obr&#243;t +90
Rotate -90	Obr&#243;t -90
Rotate 180	Obr&#243;t 180
Auto correction	Automatyczna korekcja
Local density correction	Lokalna korekcja g&#281;sto&#347;ci
Keep parameters	Pami&#281;taj parametry
Set current parameters as default values...	Ustaw bie&#380;&#261;ce parametry jako domy&#347;lne...
Save parameters to DB	Zapisz parametry w DB
Clear parameters from DB	Usu&#324; parametry z DB
Zoom	Powi&#281;kszenie (zoom)
Fit to screen	Dopasuj do ekranu
Fill with crop	Wype&#322;nij kadrem
Span all screens	Rozci&#261;gnij na wszystkie ekrany
Auto zoom mode	Tryb Auto-zoom
Fit to screen (no zoom)	Dopasuj do ekranu (bez zoom)
Fill with crop (no zoom)	Wype&#322;nij kadrem (bez zoom)
Exit	Zako&#324;cz
Cyan-Red	Cyjan-Czerwony
Magenta-Green	Magenta-Zielony
Yellow-Blue	&#379;&#243;&#322;ty-Niebieski
C - R	C - R
M - G	M - G
Y - B	Y - B
Batch rename/copy of files	Wsadowa zmiana nazwy/kopiowanie
Image files in folder	Pliki obraz&#243;w w folderze
Placeholders:	Ci&#261;gi zast&#281;pcze:
Number (consecutively numbered)	Numer (ci&#261;g&#322;a numeracja)
Number with N digits	Numer N-cyfrowy
Extracted number from original file name	Numer wyci&#261;gni&#281;ty z oryginalnej nazwy
Original file name (with extension)	Oryginalna nazwa pliku (z rozszerzeniem)
Original file name (without extension)	Oryginalna nazwa pliku (bez rozszerzenia)
Original file extension	Oryginalne rozszerzenie pliku
'My Pictures' folder	Folder 'Moje obrazy'
Day / Month / Year (as numbers)	Dzie&#324; / Miesi&#261;c / Rok (jako numery)
Year short form (2 digits)	Rok skr&#243;towo (2 cyfry)
Month / Short form (text)	Miesi&#261;c skr&#243;towo (tekst)
Target folders that are not yet existing are created as needed.	Nieistniej&#261;ce docelowe foldery zostan&#261; utworzone.
Date placeholders use the modification date of the image.	Ci&#261;gi zast&#281;pcze u&#380;ywane do modyfikacji daty obrazu.
Rename/copy images to:	Zmie&#324; nazw&#281;/kopiuj obrazy do:
Rename	Zmie&#324; nazw&#281;
Preview	Poka&#380;
Save as template	Zapisz jako wzorzec
Close	Zamknij
Old name	Stara nazwa
Date	Data
New name (>> : file gets copied)	Nowa nazwa (>> : plik b&#281;dzie kopiowany)
Select all	Zaznacz wszystko
Select none	Odznacz wszystko
The file '%s' could not be %s.	Plik '%s' nie mo&#380;e by&#263; %s .
copied	skopiowany
renamed	przemianowany
Continue rename/copy?	Kontynuowa&#263; zmian&#281; nazwy/kopiowanie?
Error during rename/copy	B&#322;&#261;d w czasie zmiany nazwy/kopiowania
%d file(s) renamed, %d file(s) copied, %d folder(s) created	%d Plik(&#243;w) przemianowano, %d Plik(&#243;w) skopiowano, %d Folder(&#243;w) utworzono
Crop Selection	Kadruj do zaznaczenia
Copy Selection to Clipboard	Kopiuj zaznaczenie do schowka
Zoom to Selection	Powi&#281;ksz do zaznaczenia
Pasting image from clipboard failed!	Wklejanie obrazu ze schowka nie powid&#322;o si&#281;!
Image width:	Szeroko&#347;&#263; obrazu:
Image height:	Wysoko&#347;&#263; obrazu:
Acquisition date:	Data wykonania:
Camera model:	Model kamery:
Exposure time (s):	Czas ekspozycji (s):
Exposure bias (EV):	Kompensacja ekspozycji (EV):
Flash fired:	Lampa b&#322;ysk.:
Focal length (mm):	Ogniskowa (mm):
F-Number:	Przes&#322;ona:
ISO Speed:	Warto&#347;&#263; ISO:
Modification date:	Data modyfikacji:
yes	tak
no	nie
Show navigation panel	Poka&#380; panel nawigacji
Show/hide navigation panel	Poka&#380;/ukryj panel nawigacji
About JPEGView...	O JPEGView...
About JPEGView (64 bit version)...	O JPEGView (wersja 64 bit)...
SIMD mode used:	Tryb SIMD u&#380;yty:
Number of CPU cores used:	Liczba u&#380;ywanych rdzeni CPU:
Licensed under the GNU general public license (GPL), see readme file for details:	Licencja: GNU General Public License (GPL), szczeg&#243;&#322;y - patrz plik 'readme':
Project home page:	Strona domowa projektu:
Show first image in folder	Poka&#380; pierwszy obrazek w folderze
Show previous image	Poka&#380; poprzedni obraz
Show next image	Poka&#380; nast&#281;pny obraz
Show last image in folder	Poka&#380; ostatni obrazek w folderze
Rotate image 90 deg clockwise	Obr&#243;t o 90 stopni w prawo
Rotate image 90 deg counter-clockwise	Obr&#243;t o 90 stopni w lewo
Landscape picture enhancement mode	Tryb ulepszania obrazu
Display image (EXIF) information	Poka&#380; info o obrazie (EXIF)
Actual size of image	Bie&#380;&#261;ca wielko&#347;&#263; obrazu
Toggle between screens (only for multi-monitor systems)	Prze&#322;&#261;cz mi&#281;dzy ekranami (tylko systemy wielo-monitorowe)
Enable/disable full screen mode	W&#322;&#261;cz/wy&#322;&#261;cz tryb pe&#322;noekranowy
Full screen mode	Tryb pe&#322;noekranowy
Window mode	Tryb okienkowy
Save as (in screen size/resolution)	Zapisz jako (rozmiar/rozdzielczo&#347;&#263; ekranowa)
Save processed image to JPEG file (screen size)	Zapisz przetworzony obraz jako plik JPEG (wielko&#347;&#263; ekranu)
Settings/Admin	Ustawienia/Admin
Edit global settings...	Edytuj ustawienia globalne...
Edit user settings...	Edytuj ustawienia u&#380;ytkownika...
Backup parameter DB...	Zapisz parametry do DB...
Restore parameter DB...	Odtworz parametry z DB...
No user INI file exits yet. Create user INI file from INI file template?	Brak pliku INI u&#380;ytkownika. Utworzy&#263; plik z wzorca?
Copying parameter DB to file '%s' failed. Reason: %s	Kopiowanie parametru z DB do pliku %s nie powiod&#322;o si&#281;! Pow&#243;d: %s
Select parameter DB to restore	Wybierz parameter DB do odtworzenia
Conflicting entries in Param DB	Konflikt wpis&#243;w parametr&#243;w DB
The imported param DB contains entries already present in active param DB.	Zaimportowany parametr DB zawiera wpisy ju&#380; istniej&#261;ce w aktywnym pliku DB.
Shall existing entries be preserved (Yes) or be overriden by the imported entries (No)?	Zachowa&#263; istniej&#261;ce wpisy (Tak) Czy zast&#261;pi&#263; je importowanymi (Nie)?
Select file to display in 'File Open' dialog	Wybierz plik do wy&#347;wietlenia w oknie "Otw&#243;rz plik"
Crop Mode	Tryb kadrowania
Free	Dowolne
Fixed size...	Sta&#322;y rozmiar...
Set Fixed Crop Size	Ustaw sta&#322;y rozmiar kadrowania
Width	Szeroko&#347;&#263;
Height	Wysoko&#347;&#263;
Pixels	Pikseli
Screen Pixels	Piksele ekranu
Image Pixels	Piksele obrazu
Set modification date	Ustaw dat&#281; modyfikacji
to current date	na bie&#380;&#261;c&#261; dat&#281;
to EXIF date	na dat&#281; z EXIF
Mark image for toggling. Use %s to toggle between marked and current image	Zaznacz obraz do prze&#322;&#261;czania. U&#380;yj %s aby prze&#322;&#261;cza&#263; pomi&#281;dzy obrazem zaznaczonym, a bie&#380;&#261;cym
Saturation	Nasycenie
Unsharp mask...	Wyostrzanie...
Apply Unsharp Mask	Zastosuj wyostrzanie
Radius	Promie&#324;
Amount	Si&#322;a
Threshold	Pr&#243;g
Apply	Zastosuj
Cancel	Anuluj
Keep processing parameters between images	Zachowuj parametry przetwarzania pomi&#281;dzy obrazami
Show histogram	Poka&#380; histogram
Hide histogram	Ukryj histogram
Crop Selection Lossless...	Kadruj bezstratnie...
Save cropped image	Zachowaj wykadrowany obraz
Rotate image by user-defined angle	Obr&#243;t o zadany k&#261;t
Rotate Image	Obr&#243;t
Show grid lines	Poka&#380; linie siatki
Auto crop rotated image (avoids black border)	Auto kadrowanie obracanego obrazu (zapobiega czarnemu obramowaniu) 
Align image to horizontal or vertical line	Wyr&#243;wnaj obraz do poziomej lub pionowej linii
Use the mouse to draw a line that shall be horizontal or vertical.	U&#380;yj myszki do narysowania poziomej lub pionowej linii.
Rotate the image by dragging with the mouse.	Obr&#243;&#263; obraz przeci&#261;gaj&#261;c myszk&#261;.
The operation failed because not enough memory is available!	Operacja nie powiod&#322;a si&#281; - zbyt ma&#322;a ilo&#347;&#263; dost&#281;pnej pami&#281;ci!
to EXIF date (all files in folder)	data z EXIF (wszystkie pliki w folderze)
Number of JPEG files in folder: %d	Liczba plik&#243;w JPEG w folderze: %d
EXIF date successfully set on %d images, failed on %d images	Data z EXIF ustawiona w %d obrazachn, niepowoodzenie w %d obrazach
Reason: Not enough memory available	Pow&#243;d: zbyt ma&#322;a ilo&#347;&#263; dost&#281;pnej pami&#281;ci
Transform image	Transormacja obrazu
Rotate...	Obr&#243;t...
Mirror horizontally	Odbicie lustrzane - poziomo
Mirror vertically	Odbicie lustrzane - pionowo
Random	Losowo
Zoom mode (drag mouse to zoom)	Tryb zoom (przeci&#261;gnij myszk&#261; aby powi&#281;kszy&#263;)
Correct converging lines (perspective correction)	Korekcja linii zbie&#380;no&#347;ci (Korekcja perspektywy)
Perspective Correction	Korekcja perspektywy
Perspective correction...	Korekcja perspektywy...
Auto crop corrected image (avoids black border)	Automatycznie kadruj po korekcji (zapobiega czarnemu obramowaniu)
Click and drag the mouse vertically to correct image tilt.	Chwy&#263; i przesu&#324; myszk&#261; w pionie aby skorygowa&#263; pochylenie.
Drag at the left or right border for asymmetric correction.	Przesu&#324; przy lewym lub prawym brzegu przy korekcji asymetrycznej.
Fit window to image	Dopasuj okno do obrazka
Keep aspect ratio on crop	Utrzymuj proporcje przy kadrowaniu
Lossless JPEG transformations	Bezstratna transformacja JPEG
Performing the lossless transformation failed!	Niepowodzenie bezstratnej transformacji!
Image width and height must be dividable by the JPEG block size (8 or 16) for lossless transformations!	Przy bezstratnej transformacji szeroko&#347;&#263; i wysoko&#347;&#263; obrazka musz&#261; by&#263; podzielne przez rozmiar bloku JPEG (8 lub 16)!
Reading the JPEG file from disk failed	Niepowodzenie odczytu pliku z dysku
Writing the resulting JPEG file to disk failed	Niepowodzenie zapisu pliku na dysk
Performing the transformation failed	Niepowodzenie wykonania transformacji
The transformation can be applied if the image is trimmed to the next matching size but this will remove some border pixels.	Transformacja mo&#380;e by&#263; wykonana je&#347;li obrazek zostanie przyci&#281;ty do najbli&#380;szego pasuj&#261;cego wymiaru, ale to usunie niekt&#243;re piksele z brzeg&#243;w obrazu.
Trim the image and apply transformation? Trimming cannot be undone!	Czy mam przyci&#261;&#263; obrazek i przeprowadzi&#263; transformacj&#281;? Przyci&#281;cie jest nieodwracalne!
Note: Set the key 'TrimWithoutPromptLosslessJPEG=true' in the INI file to always trim without showing this message.	Uwaga: Ustaw klucz 'TrimWithoutPromptLosslessJPEG=true' w pliku INI, aby zawsze przycina&#263; bez wy&#347;wietlania tego komunikatu.
Transition Effect	Efekt przej&#347;cia
None	Brak
Blend	Przenikanie
Slide from right	Nasuwanie z prawej
Slide from left	Nasuwanie z lewej
Slide from top	Nasuwanie z g&#243;ry
Slide from bottom	Nasuwanie z do&#322;u
Roll from right	Odwijanie z prawej
Roll from top	Odwijanie z g&#243;ry
Roll from bottom	Odwijanie z do&#322;u
Scroll from right	Przewijanie z prawej
Scroll from left	Przewijanie z lewej
Scroll from top	Przewijanie z g&#243;ry
Scroll from bottom	Przewijanie z do&#322;u
Transition Speed	Szybko&#347;&#263; przenikania
Very fast	Bardzo szybko
Fast	Szybko
Normal	Normalnie
Slow	Wolno
Very slow	Bardzo wolno
Error	B&#322;&#261;d
Warning	Ostrze&#380;enie
Error while writing the following registry key:	B&#322;&#261;d zapisu nast&#281;puj&#261;cych kluczy rejestru:
Set as default viewer...	Ustaw jako domy&#347;ln&#261; przegl&#261;dark&#281;...
Set JPEGView as default image viewer	Ustaw JPEGView jako domy&#347;ln&#261; przegl&#261;dark&#281; obraz&#243;w
JPEGView is registered as default viewer for the selected file formats.	JPEGView jest zarejestrowany jako domy&#347;lna przegl&#261;darka dla zaznaczonych format&#243;w plik&#243;w.
Registration applies to the current user only.	To ustawienie stosuje si&#281; tylko dla bie&#380;&#261;cego u&#380;ytkownika!
Extension	Rozszerzenie
File type	Typ pliku
The following file extensions cannot be unregistered because they have been registered in the 'local machine' registry area.	Nast&#281;puj&#261;ce rozszerzenia plik&#243;w nie mog&#261; by&#263; zarejestrowane poniewa&#380; zarejestrowano je ju&#380; w sekcji 'local machine' rejestru.
Registering or unregistering file extensions in this registry area requires administration privileges and cannot be done in JPEGView.	Zarejestrowanie/wyrejestrowanie rozszerze&#324; plik&#243;w w tej sekcji rejestru wymaga uprawnie&#324; administratora i nie mo&#380;e by&#263; teraz wykonane.
Press 'OK' to continue with registration or 'Cancel' to not modify any registrations.	Wybierz 'OK' aby kontynuowa&#263; rejestracj&#281; lub 'Anuluj' aby nie dokonywa&#263; &#380;adnych zmian.
Unregistering not possible	Wyrejestrowanie jest niemo&#380;liwe
%s images	%s Obrazy
%s images (processed by Window Imaging Component - WIC)	%s obrazy (otwarte przez Windows Imaging Component - WIC)
%s camera raw images (embedded JPEGs only)	%s obrazy RAW z kamery (JPEG tylko osadzony)
The following image extensions are protected by the operating system.	Nast&#281;puj&#261;ce rozszerzenia plik&#243;w s&#261; chronione przez system operacyjny.
Insufficient rights to change the privilege (DACL) on the registry entry. Continue?	Niewystarczaj&#261;ce prawa do zmiany uprawnie&#324; (DACL) we wpisach rejestru. Kontynuowa&#263;?
No image loaded!	Nie za&#322;adowano &#380;adnego obrazu!
Right mouse button: Context menu	Prawy klawisz myszki: Menu kontekstowe
Windows 8 blocks JPEGView from changing the default program for these file endings.	Windows 8 blokuje JPEGView przed zmian&#261; programu domy&#347;lnego dla tych rozszerze&#324; plik&#243;w.
Use the 'Default Programs' configuration dialog from the operating system instead.Zamiast tego u&#380;yj systemowej konfiguracji "Program&#243;w domy&#347;lnych".
Alternatively, right click an image file of the given type in Windows Explorer and select 'Open with... > Choose default program'	Alternatywnie mo&#380;esz u&#380;y&#263; prawego klawisza myszki na pliku w Windows Explorer i wybra&#263; "Otw&#243;rz za pomoc&#261;...-> Wybierz program domy&#347;lny".
User commands	Komendy u&#380;ytkownika
Open image with	Otw&#243;rz za pomoc&#261;
Manage 'Open image with' menu...	Zarz&#261;dzaj pozycjami menu 'Otw&#243;rz za pomoc&#261;'...
Menu entries:	Pozycje menu:
Title:	Tytu&#322;:
Application:	Aplikacja:
Shortcut key:	Skr&#243;t klawiszowy:
Browse...	Przegl&#261;daj...
New	Nowy
Delete	Kasuj
Modifier keys:	Klucze:
Known keys:	Znane klucze:
Combine keys with '+'	Po&#322;&#261;cz klucze znakiem '+'
Example:	Przyk&#322;ad:
Shortcut Help	Pomoc dla skr&#243;t&#243;w
[new entry]	[nowy wpis]
Applications	Aplikacja
Select application	Wybierz aplikacj&#281;
Save	Zapisz
Edit	Eytuj
Upcounting	Rosn&#261;co
Downcounting	Malej&#261;co
File size	Wielko&#347;&#263; pliku
Do you really want to delete the current image file on disk?	Rzeczywi&#347;cie chcesz skasowa&#263; bie&#380;&#261;cy plik z dysku?
Delete image file	Kasuj plik obrazu
Change size...	Zmie&#324; rozmiar...
Resize Image	Zmiana rozmiaru
OK	OK
New size:	Nowy rozmiar:
New width:	Nowa szeroko&#347;&#263;:
New height:	Nowa wysoko&#347;&#263;
Filter:	Filtr:
Box	Box
Lanczos/Bicubic	Lanczos/Bicubic
Sharpen low	Wyostrz (mniej)
Sharpen medium	Wyostrz (wi&#281;cej)
The new size is too large - width or height is larger than 65535 or total number of pixels is too large!	Nowy wymiar jest zbyt du&#380;y - szeroko&#347;&#263; lub wysoko&#347;&#263; jest wi&#281;ksza od 65535 lub ca&#322;kowita liczna pikseli jest zbyt du&#380;a!
JPEGView is a lean, fast and highly configurable viewer/editor for JPEG, BMP, PNG, WEBP, TGA, GIF and TIFF images with a minimal GUI.	JPEGView jest lekkim, szybkim i wysoce konfigurowalnym konwertorem i edytorem plik&#243;w obraz&#243;w JPEG, BMP, PNG, WEBP, TGA, GIF und TIFF, z minimalistycznym interfejsem u&#380;ytkownika.
Hour / Minute (as numbers)	Godzina / Minuta (jako numery)
Set as desktop wallpaper	Ustaw jako tapet&#281; pulpitu
Use original image	U&#380;yj oryginalnego obrazu
Use processed image as displayed	U&#380;yj przetworzonego obrazu jak wy&#347;wietlony
Reset	Resetuj
Print image...	Drukuj obraz...
Print Image	Drukowanie obrazu
Print	Drukowanie
Select Printer...	Wybierz drukark&#281;...
Printer:	Drukarka:
Paper:	Papier:
Source:	&#377;r&#243;d&#322;o:
Orientation:	Orientacja:
Portrait	Pionowa
Landscape	Pozioma
Size:	Wielko&#347;&#263;:
Fit to paper	Dopasuj do papieru
cm	cm
Scaling mode:	Tryb skalowania:
Printer driver	Sterownik drukarki
Alignment:	Wyr&#243;wnanie:
Margins:	Marginesy:
Left	Lewy
Right	Prawy
Top	G&#243;rny
Bottom	Dolny

</file>

<file path=JPEGViewPortable/App/JPEGView/strings_pt-br.txt>&#65279;// This file must be encoded with UTF-8 (e.g. with Windows Notepad)
// Filename is 'strings_%languagecode%.txt' where %languagecode% is the ISO 639 language code e.g. 'fr' for French
// Format is: English string<tab>Translated string<newline>
// Translated by Carpegieri Torezan
Contrast	Contraste
Brightness	Brilho
Sharpen	Nitidez
Lighten Shadows	Sombras leves 
Darken Highlights	Sombras medias
Deep Shadows	Sombras profundas
Color Correction	Corre&#231;&#227;o de Colores
Contrast Correction	Corre&#231;&#227;o de Contraste
Parameter DB:	Par&#225;metros BD:
Save to	Salvar como
Remove from	Apagar de
Rename:	Renomear:
No file or folder name was provided as command line parameter!	Nenhum arquivo ou pasta foi passada como um par&#226;metro da linha de comando!
To use JPEGView, associate JPG, JPEG and BMP files with JPEGView.	Para usar JPEGView, associe as extens&#245;es JPG, JPEG e BMP com JPEGView.
Press ESC to exit...	Presione ESC para sair...
The file '%s' could not be read!	O arquivo '%s' n&#227;o pode ser lido!
The file '%s' does not contain a list of file names!	O arquivo '%s' n&#227;o cont&#233;m uma lista de nomes de arquivos!
The directory '%s' does not contain any image files!	A pasta '%s' &#227;o cont&#233;m imagens!
Press any key to search the subdirectories for image files.	Presione qualquer tecla para buscar imagens nas pastas.
JPEGView Help	Ajuda de JPEGView
Current image	Imagem atual
Close help text display / Close JPEGView	Fechar texto de ajuda / Fechar JPEGView
Show/hide this help text	Mostrar/Esconder este texto de ajuda
Show/hide picture information (EXIF data)	Mostrar/Esconder informa&#231;&#245;es sobre a imagem
Show/hide file name	Mostrar/Esconder nome do arquivo
Enable/disable high quality resampling	Habilitar/Desabilitar algoritmo de alta qualidade
Enable/disable keeping of geometry related (zoom/pan/rotation)	Habilitar/Desabilitar manter a rela&#231;&#227;o de aspecto (Zoom/Pan/Rota&#231;&#227;o)
and image processing (brightness/contrast/sharpen) parameters between images	e os par&#226;metros de transforma&#231;&#227;o entre as imagens (brilho/contraste/nitidez)
Enable/disable automatic contrast correction (histogram equalization)	Habilitar/Deshabilitar corre&#231;&#227;o autom&#225;tica de contraste (equaliza&#231;&#227;o de histograma)
Apply auto contrast correction using only visible section of image	Aplicar corre&#231;&#227;o autom&#225;tica de contraste usando apenas a se&#231;&#227;o vis&#237;vel da imagem
Enable/disable automatic density correction (local brightness correction)	Habilitar/Desabilitar corre&#231;&#227;o autom&#225;tica da densidade (corre&#231;&#227;o de brilho local)
Increase/decrease lightening of shadows (LDC must be on)	Aumentar / diminuir a ilumina&#231;&#227;o com sombras (LDC deve estar ativo)
Increase/decrease darkening of highlights (LDC must be on)	Aumento / diminui&#231;&#227;o de intensidade de luz (LDC deve estar ativo)
Loop through files in current folder	Apresentar os arquivos da pasta atual
Loop through files in current directory and all subfolders	Apresentar os arquivos da pasta atual e todas as subpastas
Loop through files in current directory and all sibling folders (folders on same level)	Apresentar os arquivos da pasta atual e outras (pastas do mesmo nivel)
Maximize/restore to/from virtual desktop (only for multi-monitor systems)	Maximizar / restaurar de / para desktop virtual (apenas para sistemas multi-monitor)
Copy screen to clipboard/ Copy processed full size image to clipboard	Copiar Tela para &#193;rea de Tranfer&#234;ncia/Copiar imagem processada de tamanho completo para &#193;rea de Tranfer&#234;ncia
Open new image or slideshow file	Abrir nova imagem ou arquivo de apresenta&#231;&#227;o
Save processed image to JPEG file (original size)	Salvar imagem processada como arquivo JPEG (tamanho original)
Save (%s)/ delete (%s) image processing parameters in/from parameter DB	Salvar (%s) / delete (%s) os par&#226;metros de processamento de imagem em / de DB par&#226;metro
Sort images by creation date, resp. modification date, resp. file name	Classificar Imagens por data de cria&#231;&#227;o, data de modifica&#231;&#227;o, nome do arquivo
Goto previous image	Ir para imagem anterior
Goto next image	Ir para imagem seguinte
PgUp or Left	PgUp ou Esquerda
PgDn or Right	PgUp ou Direita
Goto first/last image of current folder (using sort order as defined)	Ir para a primera/&#250;ltima imagem da pasta atual (usando a ordem de classifica&#231;&#227;o, tal como definido)
Increase/decrease brightness	Aumentar/diminuir brilho
Increase/decrease contrast	Aumentar/diminuir contraste
Increase/decrease sharpness	Aumentar/diminuir nitidez
Increase/decrease auto color cast correction amount	Aumentar/diminuir quantidade de auto corre&#231;&#227;o de colores
Increase/decrease auto contrast correction amount	Aumentar/diminuir quantidade de auto corre&#231;&#227;o de contraste
Enable/disable landscape picture enhancement mode	Ativar/desativar o modo paisagem de melhoramento de imagem
Slide show with timeout of n seconds (ESC to stop)	Apresenta&#231;&#227;o com tempo limite de N segundos (ESC para parar)
Set timeout to n/10 sec, respectively n/100 sec (Ctrl+Shift)	Definir tempo limite para N/10 seg, respectivamente N/100 seg (Ctrl + Shift)
Rotate image and fit to screen	Rodar a imagem e ajustar a tela
Fit image to screen	Ajustar imagem a tela
Zoom 1:1 (100 %)	Zoom 1:1 (100 %)
Zoom in (%s)/Zoom out (%s)	Zoom in (%s)/Zoom out (%s)
Zoom in/out image	Zoom in/out imagem
Pan image	Pan imagem
Crop image	Cortar imagem
Next image	Imagem Seguinte
Previous image	Imagem Anterior
up/down	up/down
Mouse wheel	Roda do Mouse
Left mouse & drag	bot&#227;o esquerdo e arrastrar
Ctrl + Left mouse	Ctrl + bot&#227;o esquerdo
Forward mouse button	Mouse bot&#227;o "Avan&#231;ar"
Back mouse button	Mouse bot&#227;o "Atr&#225;s"
Delete current file on disk	Excluir arquivo atual do disco
Rotate current file on disk lossless by 90 deg (W/H must be multiple of 16)	Rodar arquivo atual em disco sem perda em 90 graus (W/H deve ser m&#250;ltiplo de 16)
Rotate current file on disk lossless by 270 deg (W/H must be multiple of 16)	Rodar arquivo atual em disco sem perda em 270 graus (W/H deve ser m&#250;ltiplo de 16)
The file is read-only!	O arquivo &#233; somente leitura!
Can't rename file	N&#227;o &#233; poss&#237;vel renomear arquivo
New name contains backslash character!	Novo nome cont&#233;m caractere de barra invertida!
Renaming file failed!	Renomeando arquivo falhou!
Reason: 	Motivo: 
on	Ligar
off	Desligado
Do you really want to save the following parameters as default to the INI file	Voc&#234; realmente deseja salvar os seguintes par&#226;metros como padr&#227;o para o arquivo INI
Auto contrast and color correction: 	Auto contraste e corre&#231;&#227;o de cor:
Local density correction: 	Corre&#231;&#227;o da densidade local: 
Order files by: 	Ordenar arquivos por: 
Creation date/time	Cria&#231;&#227;o de data/hora
Last modification date/time	Data/hora da &#250;ltima altera&#231;&#227;o
File name	Nome do arquivo
These values will override the values from the INI file located in the program folder of JPEGView!	Data da &#250;ltima altera&#231;&#227;o Esses valores ir&#227;o substituir os valores do arquivo INI localizado na pasta programa de JPEGView!
Confirm save default parameters	Confirme el guardado de los par&#225;metros por defecto
Images	Imagens
All Files	Todos os arquivos
Parameter DB file '%s' could not be opened!	Par&#226;metro do arquivo DB '%s' n&#227;o p&#244;de ser aberto!
Parameter DB file '%s' is not valid (invalid header)!	Arquivo de par&#226;metro DB '% s' n&#227;o &#233; v&#225;lido (cabe&#231;alho inv&#225;lido)!
Cannot write to parameter DB file '%s'!	 N&#227;o &#233; poss&#237;vel escrever para o par&#226;metro DB arquivo '% s'!
Cannot read from parameter DB file '%s'!	N&#227;o &#233; poss&#237;vel ler par&#226;metro DB arquivo '% s'!
Cannot read parameter DB file '%s' because it is too large!	N&#227;o &#233; poss&#237;vel ler par&#226;metro DB arquivo '% s', pois &#233; muito grande!
The parameter DB file '%s' has been created by a newer version of JPEGView!	O arquivo de par&#226;metro DB '% s' foi criado por uma vers&#227;o mais recente do JPEGView!
The old parameter DB file '%s' could not be renamed during conversion to new format!	O par&#226;metro do arquivo de DB '% s' n&#227;o podia ser renomeados durante a convers&#227;o para o novo formato!
Parameter DB error	Erro de Par&#226;metro DB
Error saving file	Erro ao salvar arquivo
Error writing file to disk!	Erro ao gravar arquivo em disco!
Confirm	Confirmar
Do you really want to permanently delete the file %filename%?	Realmente quer deletar permanentemente o arquivo %filename%?
Rotate the following file lossless by 90 deg?\n%filename%	Rodar o seguinte arquivo sem perda em 90 graus?\n%filename%
Rotate the following file lossless by 270 deg?\n%filename%	Rodar o seguinte arquivo sem perda em 270 graus?\n%filename%
Open image...	Abrir imagem...
Save processed image...	Salvar imagem processada...
Reload image	Recaregar imagem
Copy to clipboard	Copiar para &#193;rea de Transfer&#234;ncia
Copy original size image	Copiar imagem com seu tamanho original.
Paste from clipboard	Colar na &#193;rea de Transfer&#234;ncia
Batch rename/copy...	Copiar/renomear por lotes (batch)...
Show picture info (EXIF)	Mostrar informac&#245;es da imagem
Show filename	Mostrar nome do arquivo
Navigation	Navega&#231;&#227;o
Loop folder	Apresentar Pasta
Loop recursively	Apresentar recursivamente
Loop siblings	Apresentar pastas do mesmo nivel
Display order	Ordem de visualiza&#231;&#227;o
Modification date	Fecha de modifica&#231;&#227;o
Creation date	Data de Cria&#231;&#227;o
Play folder as slideshow/movie	Reproduzir pasta como Apresenta&#231;&#227;o/Filme
Slideshow	Apresenta&#231;&#227;o
Movie	Filme
Waiting time	Intervalo de espera
Stop slide show/movie	Parar Apresenta&#231;&#227;o/Filme
Rotate +90	Rota&#231;&#227;o +90
Rotate -90	Rota&#231;&#227;o -90
Rotate 180	Rota&#231;&#227;o 180
Auto correction	Auto corre&#231;&#227;o
Local density correction	Corre&#231;&#227;o da densidade local
Keep parameters	Mantener par&#225;metros
Set current parameters as default values...	Salvar par&#226;metros a INI...
Save parameters to DB	Salvar par&#226;metros a BD
Clear parameters from DB	Limpiar par&#226;metros de BD
Zoom	Zoom
Fit to screen	Ajustar a Tela
Fill with crop	Preencha com bordas recortadas
Span all screens	Extender todas telas
Auto zoom mode	Modo de Auto zoom
Fit to screen (no zoom)	Ajustar a tela (sem zoom)
Fill with crop (no zoom)	Preencha com bordas recortadas (sem zoom)
Exit	Sair
Cyan-Red	Ciano-vermelho
Magenta-Green	Magenta-Verde
Yellow-Blue	Amarelo-Azul
C - R	C - R
M - G	M - V
Y - B	Am - Az
Batch rename/copy of files	Renomear/c&#243;pia de arquivos
Image files in folder	Arquivos de imagem na pasta
Placeholders:	Espa&#231;os reservados:
Number (consecutively numbered)	N&#250;mero (consecutivamente enumerados)
Number with N digits	N&#250;mero com N d&#237;gitos
Extracted number from original file name	N&#250;mero extra&#237;do de nome de arquivo original
Original file name (with extension)	Nome original de arquivo (com extens&#227;o)
Original file name (without extension)	Nome original de arquivo (sen extens&#227;o)
Original file extension	Extens&#227;o de arquivo original
'My Pictures' folder	Pasta 'Minha imagens'
Day / Month / Year (as numbers)	Dia / M&#234;s / Ano (num&#233;ricos)
Year short form (2 digits)	Ano em forma curta (2 d&#237;gitos)
Month / Short form (text)	M&#234;s / forma curta (texto)
Target folders that are not yet existing are created as needed.	Pastas de destino que ainda n&#227;o est&#227;o em vigor s&#227;o criados conforme necess&#225;rio.
Date placeholders use the modification date of the image.	Usar espa&#231;os reservados a data de modifica&#231;&#227;o da imagem.
Rename/copy images to:	Renomear/copiar imagens para:
Rename	Renomear
Preview	Previsualizar
Save as template	Salvar como modelo
Close	Sair
Old name	Nome Antigo
Date	Data
New name (>> : file gets copied)	Novo nome (>> : do arquivo a ser copiado)
Select all	Selecionar tudo
Select none	Selecionar nada
The file '%s' could not be %s.	O arquivo '%s' n&#227;o pode ser %s.
copied	copiado
renamed	renomeado
Continue rename/copy?	Continuar renomear/copia?
Error during rename/copy	Erro durante renomear/copia
%d file(s) renamed, %d file(s) copied, %d folder(s) created	%d arquivo(s) renomeado(s), %d arquivo(s) copiado(s), %d pasta(s) criar(s)
Crop Selection	Cortar sele&#231;&#227;o
Copy Selection to Clipboard	Copiar a sele&#231;&#227;o para &#193;rea de Transfer&#234;ncia
Zoom to Selection	Zoom na Sele&#231;&#227;o
Pasting image from clipboard failed!	Colar imagem da &#225;rea de transfer&#234;ncia falhou!
Image width:	Largura da imagem:
Image height:	Altura da imagem:
Acquisition date:	Data de aquisi&#231;&#227;o:
Camera model:	Modelo da c&#226;mera:
Exposure time (s):	O tempo de exposi&#231;&#227;o (s):
Exposure bias (EV):	Compensa&#231;&#227;o da exposi&#231;&#227;o (EV):
Flash fired:	Flash disparado:
Focal length (mm):	Dist&#226;ncia Focal (mm):
F-Number:	N&#250;mero F:
ISO Speed:	Velocidade ISO:
Modification date:	Data de modifica&#231;&#227;o:
yes	sim
no	n&#227;o
Show navigation panel	Mostrar painel de navega&#231;&#227;o
Show/hide navigation panel	Mostrar/Ocultar painel de navega&#231;&#227;o
About JPEGView...	Sobre o JPEGView...
SIMD mode used:	SIMD modo usado:
Number of CPU cores used:	N&#250;mero de n&#250;cleos da CPU usados:
Licensed under the GNU general public license (GPL), see readme file for details:	Licenciado sob a licen&#231;a GNU General Public (GPL), consulte o arquivo leiame para obter detalhes:
Project home page:	Web Site do Projeto:
Show first image in folder	Mostrar primera imagem da pasta
Show previous image	Mostrar imagem anterior
Show next image	Mostrar imagem seguinte
Show last image in folder	Mostrar &#250;ltima imagem da pasta
Rotate image 90 deg clockwise	Roda a imagem 90 graus no sentido hor&#225;rio
Rotate image 90 deg counter-clockwise	Rodar imagem 90 graus sentido anti-hor&#225;rio
Landscape picture enhancement mode	Modo de paisagem de melhoramento de imagem
Display image (EXIF) information	Mostrar informa&#231;&#245;es da imagem
Toggle between screens (only for multi-monitor systems)	Alternar entre as telas (somente para sistemas multi-monitor)
Enable/disable full screen mode	Habilitar/desabilitar o modo de tela cheia
Full screen mode	Modo de tela cheia
Window mode	Modo janela
Save as (in screen size/resolution)	Salvar como (no tamanho de tela / resolu&#231;&#227;o)
Save processed image to JPEG file (screen size)	Salvar imagem procesada como arquivo JPEG(screen size)
Settings/Admin	Prefer&#234;ncias/Administra&#231;&#227;o
Edit global settings...	Editar configura&#231;&#245;es globais...
Edit user settings...	Editar configura&#231;&#245;es de usu&#225;rio...
Backup parameter DB...	Backup parametros DB...
Restore parameter DB...	Restaurar parametros BD...
No user INI file exits yet. Create user INI file from INI file template?	N&#227;o existe nenhum arquivo INI de usu&#225;rio. Criar arquivo INI do usu&#225;rio a partir de modelo de arquivo INI?
Copying parameter DB to file '%s' failed. Reason: %s	Copiar arquivo DB de parametro '%s' falho. Raz&#227;o: %s
Select parameter DB to restore	Selecione BD de parametros a restaurar
Conflicting entries in Param DB	Entradas conflitantes no BD de parametros
The imported param DB contains entries already present in active param DB.	O DB de parametros importados cont&#233;m entradas j&#225; presentes no parametro DB ativo.
Shall existing entries be preserved (Yes) or be overriden by the imported entries (No)?	Entradas existentes devem ser preservadas (Sim) ou ser anulado pelos itens importados (n&#227;o)?
Select file to display in 'File Open' dialog	Selecione um arquivo que aparece na janela de dialogo 'Abrir'
Crop Mode	Modo de recorte
Free	Gr&#225;tis
Fixed size...	Tamanho fixo...
Set Fixed Crop Size	Establecer tamanho fixo de corte
Width	Largura
Height	Altura
Pixels	Pixels
Screen Pixels	Pixels de Tela
Image Pixels	Pixels da imagem
Set modification date	Definir a data de modifica&#231;&#227;o
to current date	 a data atual
to EXIF date	at&#233; &#224; data EXIF
Mark image for toggling. Use %s to toggle between marked and current image	Marcar imagem para altern&#226;ncia.
Saturation	Satura&#231;&#227;o
Unsharp mask...	Desfocar m&#225;scara
Apply Unsharp Mask	Aplicar m&#225;scara de desenfoque
Radius	Raio
Amount	Quantidade
Threshold	Limite
Apply	Aplicar
Cancel	Cancelar
Keep processing parameters between images	Manter parametros de processamento entre imagens
Show histogram	Mostrar histograma
Hide histogram	Esconder histograma
Crop Selection Lossless...	Cortar Sele&#231;&#227;o sem perdas...
Save cropped image	Salvar imagem recortada
Rotate image by user-defined angle	Rodar a imagem &#226;ngulo definido pelo usu&#225;rio
Rotate Image	Rodar imagem
Show grid lines	Mostrar linhas de grade
Auto crop rotated image (avoids black border)	Apagar automaticamente bordas da imagem rodada (evita borda preta)
Align image to horizontal or vertical line	Alinha a imagem &#224; linha horizontal ou vertical
Use the mouse to draw a line that shall be horizontal or vertical.	Use o mouse para desenhar uma linha que deve ser horizontal ou vertical.
Rotate the image by dragging with the mouse.	Girar a imagem arrastando com o mouse.
The operation failed because not enough memory is available!	A opera&#231;&#227;o falhou porque n&#227;o existe mem&#243;ria suficiente dispon&#237;vel!
to EXIF date (all files in folder)	a data de EXIF (todos os arquivos na pasta)
Number of JPEG files in folder: %d	N&#250;mero de arquivos JPEG na pasta: %d
EXIF date successfully set on %d images, failed on %d images	Fecha EXIF establecida corretamente em %d imagens, falhou em %d imagens
Reason: Not enough memory available	Motivo: N&#227;o existe mem&#243;ria suficiente dispon&#237;vel
Transform image	Transformar imagem
Rotate...	Rodar...
Mirror horizontally	Espelhar horizontalmente
Mirror vertically	Espelhar verticalmente
Random	Aleat&#243;rio 
Zoom mode (drag mouse to zoom)	Modo de amplia&#231;&#227;o (arraste o rato para ampliar)
Correct converging lines (perspective correction)	Corrigir linhas de converg&#234;ncia (corre&#231;&#227;o de perspetiva)
Perspective Correction	Corre&#231;&#227;o de perspetiva
Perspective correction...	Corre&#231;&#227;o de perspetiva... 
Auto crop corrected image (avoids black border)	Recortar automaticamente a imagem corrigida (evitar contornos a negro)
Click and drag the mouse vertically to correct image tilt.	Clique e arraste o rato na vertical para corrigir a inclina&#231;&#227;o
Drag at the left or right border for asymmetric correction.	Clique no contono esquerdo ou direito para corrigir a simetria
Fit window to image	Ajustar janela &#224; imagem
Keep aspect ratio on crop	Manter tamanho ao recortar
Lossless JPEG transformations	Convers&#227;o JPEG sem perda de qualidade
Performing the lossless transformation failed!	Falha ao realizar a transforma&#231;&#227;o sem perdas!
Image width and height must be dividable by the JPEG block size (8 or 16) for lossless transformations!	Largura e altura da imagem devem ser divis&#237;veis pelo tamanho do bloco JPEG (8 ou 16) para transforma&#231;&#245;es sem perdas!
Reading the JPEG file from disk failed	Falha ao ler o arquivo JPEG no disco
Writing the resulting JPEG file to disk failed	Falha ao escrever o novo arquivo JPEG no disco
Performing the transformation failed	Falha ao realizar a transforma&#231;&#227;o
The transformation can be applied if the image is trimmed to the next matching size but this will remove some border pixels.	A transforma&#231;&#227;o pode ser aplicada se a imagem &#233; cortada para o tamanho de correspond&#234;ncia seguinte, mas isso ir&#225; remover alguns pixels da borda.
Trim the image and apply transformation? Trimming cannot be undone!	Recortar a imagem e aplicar a transforma&#231;&#227;o? Opera&#231;&#227;o n&#227;o poder&#225; ser desfeita!
Note: Set the key 'TrimWithoutPromptLosslessJPEG=true' in the INI file to always trim without showing this message.	Nota: Defina 'TrimWithoutPromptLosslessJPEG = true' a chave no arquivo INI para sempre aparar sem mostrar esta mensagem.
Transition Effect	Efeito de transi&#231;&#227;o
None	Nenhum
Blend	Sobreposi&#231;&#227;o
Slide from right	Deslizar da direita
Slide from left	Deslizar da esquerda
Slide from top	Deslizar de cima
Slide from bottom	Deslizar de baixo
Roll from right	Enrolar da direita
Roll from left	Enrolar da esquerda
Roll from top	Enrolar de cima
Roll from bottom	Enrolar de baixo
Scroll from right	Deslocar da direita
Scroll from left	Deslocar da esquerda
Scroll from top	Deslocar de cima
Scroll from bottom	Deslocar de baixo
Transition Speed	Velocidade da transi&#231;&#227;o
Very fast	Muito r&#225;pida
Fast	R&#225;pida
Normal	Normal
Slow	Lenta
Very slow	Muito lenta
Error	Erro
Warning	Aviso
Error while writing the following registry key:	Ocorreu um erro ao escrever a chave de registo:
Set as default viewer...	Definir como visualizador padr&#227;o...
Set JPEGView as default image viewer	Definir o JPEGView como visualizador padr&#227;o
JPEGView is registered as default viewer for the selected file formats.	O JPEGView &#233; o visualizador padr&#227;o para os formatos de ficheiro selecionados.
Registration applies to the current user only.	Esta associa&#231;&#227;o s&#243; &#233; aplic&#225;vel ao utilizador atual.
Extension	Extens&#227;o
File type	Tipo de ficheiro
The following file extensions cannot be unregistered because they have been registered in the 'local machine' registry area.	N&#227;o foi poss&#237;vel remover a associa&#231;&#227;o das seguintes extens&#245;es de ficheiros porque a associa&#231;&#227;o foi registada na &#225;rea de registo da m&#225;quina local.
Registering or unregistering file extensions in this registry area requires administration privileges and cannot be done in JPEGView.	A associa&#231;&#227;o ou cancelamente de associa&#231;&#227;o nesta &#225;rea do registo requer privil&#233;gios de administrador e n&#227;o pode ser efetuada no JPEGView.
Press 'OK' to continue with registration or 'Cancel' to not modify any registrations.	Prima Aceitar para continuar ou Cancelar para n&#227;o efetuar as altera&#231;&#245;es.
Unregistering not possible	N&#227;o foi poss&#237;vel remover a associa&#231;&#227;o
%s images	%s imagens
%s images (processed by Window Imaging Component - WIC)	%s imagens (processadas pelo componente Windows Imaging - WIC)
%s camera raw images (embedded JPEGs only)	%s imagens da m&#225;quina fotogr&#225;fica
The following image extensions are protected by the operating system.	Estes tipos de ficheiro est&#227;o protegidos pelo sistema operativo.
JPEGView can try to remove the restrictions automatically.	O JPEGView pode tentar remover as restri&#231;&#245;es automaticamente.
However this will fail if the current user has no administration privileges.	No entanto, se o utilizador n&#227;o possuir privil&#233;gios de administrador a opera&#231;&#227;o n&#227;o &#233; poss&#237;vel.
Insufficient rights to remove the restrictions. Continue?	N&#227;o possui privil&#233;gios para remover as restri&#231;&#245;es. Continuar?
Actual size of image	Tamanho real da imagem
No image loaded!	Nenhuma imagem carregada!
Right mouse button: Context menu	Bot&#227;o direito do rato: menu de contexto
Windows 8 blocks JPEGView from changing the default program for these file endings.	O Windows 8 n&#227;o permite que o JPEGView modifique o programa pr&#233;-definido para este tipo de ficheiros.
Use the 'Default Programs' configuration dialog from the operating system instead.  Utilize o di&#225;logo de configura&#231;&#227;o "Programas pr&#233;-definidos" do sistema operativo.
Alternatively, right click an image file of the given type in Windows Explorer and select 'Open with... > Choose default program' Em alternativa pode clicar com o bot&#227;o direito do rato num ficheiro de imagem do tipo indicado no Windows Explorer e selecione 'Abrir com...' > 'Escolher programa pr&#233;-definido'
User commands	Comandos do utilizador
Open image with	Abrir imagem com
Manage 'Open image with' menu...  Gerir menu 'Abrir imagem com'...
Menu entries:	Entradas de menu:
Title:	T&#237;tulo:
Application:	Aplica&#231;&#227;o:
Shortcut key:	Tecla de atalho:
Browse...	Procurar...
New	Nova
Delete	Eliminar
Modifier keys:	Teclas modificadoras:
Known keys:	Teclas reconhecidas:
Combine keys with '+'	Combinar teclas com '+'
Example:	Exemplo:
Shortcut Help	Ajuda de atalhos
[new entry]	[nova entrada]
Applications	Aplica&#231;&#245;es
Select application	Escolha a aplica&#231;&#227;o
Save	Gravar
Edit	Editar
Upcounting	Ascendente
Downcounting	Descendente
File size	Tamanho do ficheiro
Do you really want to delete the current image file on disk?	Tem a certeza que pretende remover a imagem do disco?
Delete image file	Eliminar imagem
Change size...	Mudar tamanho...
Resize Image	Redimensionar imagem
OK	OK
New size:	Novo tamanho:
New width:	Nova largura:
New height:	Nova altura:
Filter:	Filtro:
Box	Caixa
Lanczos/Bicubic	Lanczos/Bic&#250;bico
Sharpen low	Acentua&#231;&#227;o ligeira
Sharpen medium	Acentua&#231;&#227;o m&#233;dia
The new size is too large - width or height is larger than 65535 or total number of pixels is too large!	O novo tamanho &#233; muito grande. A largura ou a altura &#233; superior a 65535 ou o n&#250;mero total de pixeis &#233; muito grande!
JPEGView is a lean, fast and highly configurable viewer/editor for JPEG, BMP, PNG, WEBP, TGA, GIF and TIFF images with a minimal GUI.	O JPEGView &#233; um editor e visualizador de imagens JPEG, BMP, PNG, WEBP, TGA, GIF e TIFF r&#225;pido, bastante configur&#225;vel e com uma interface muito simples.
Hour / Minute (as numbers)	Hora/Minuto (num&#233;rico)
Set as desktop wallpaper	Definir como papel de parede
Use original image	Utilizar imagem original
Use processed image as displayed	Utilizar imagem tal e qual como mostrada
Reset	Restaurar
Print image...	Imprimir imagem...
Print Image	Imprimir imagem
Print	Imprimir
Select Printer...	Selecionar impressora...
Printer:	Impressora:
Paper:	Papel:
Source:	Origem:
Orientation:	Orienta&#231;&#227;o:
Portrait	Vertical
Landscape	Horizontal
Size:	Tamanho:
Fit to paper	Ajustar ao papel
cm	cm
Scaling mode:	Modo de escala:
Printer driver	Controlador da impressora
Alignment:	Alinhamento:
Margins:	Margens:
Left	Esquerda
Right	Direita
Top	Superior
Bottom	Inferior

</file>

<file path=JPEGViewPortable/App/JPEGView/strings_pt.txt>&#65279;// This file must be encoded with UTF-8 (e.g. with Windows Notepad)
// Filename is 'strings_%languagecode%.txt' where %languagecode% is the ISO 639 language code e.g. 'fr' for French
// Format is: English string<tab>Translated string<newline>
// Translated by S&#233;rgio Marques, 2011-2015
// This file is distributed under the same license as the JPEGView package
// Portuguese translation of JPEGView package
Contrast	Contraste
Brightness	Brilho
Sharpen	Nitidez
Lighten Shadows	Sombras leves 
Darken Highlights	Sombras m&#233;dias
Deep Shadows	Sombras profundas
Color Correction	Corre&#231;&#227;o de cores
Contrast Correction	Corre&#231;&#227;o de contraste
Parameter DB:	BD de par&#226;metros:
Save to	Gravar como
Remove from	Remover de
Rename:	Mudar nome:
No file or folder name was provided as command line parameter!	N&#227;o indicou o nome do ficheiro ou pasta como par&#226;metro da linha de comandos!
To use JPEGView, associate JPG, JPEG and BMP files with JPEGView.	Para utilizar o JPEGView, associe as extens&#245;es JPG, JPEG e BMP ao JPEGView.
Press ESC to exit...	Prima ESC para sair...
The file '%s' could not be read!	O ficheiro "%s" n&#227;o pode ser lido!
The file '%s' does not contain a list of file names!	O ficheiro "%s" n&#227;o cont&#233;m uma lista de nomes de ficheiro!
The directory '%s' does not contain any image files!	A pasta "%s" n&#227;o possui imagens!
Press any key to search the subdirectories for image files.	Prima qualquer tecla para procurar imagens nas subpastas.
JPEGView Help	Ajuda do JPEGView
Current image	Imagem atual
Close help text display / Close JPEGView	Fechar texto de ajuda/Fechar o JPEGView
Show/hide this help text	Mostrar/ocultar este texto de ajuda
Show/hide picture information (EXIF data)	Mostrar/ocultar informa&#231;&#245;es da imagem
Show/hide file name	Mostrar/ocultar nome do ficheiro
Enable/disable high quality resampling	Ativar/desativar algoritmo de alta qualidade
Enable/disable keeping of geometry related (zoom/pan/rotation)	Ativar/desativar manuten&#231;&#227;o de geometria (tamanho/panor&#226;mica/rota&#231;&#227;o)
and image processing (brightness/contrast/sharpen) parameters between images	e os par&#226;metros das imagens (brilho/contraste/nitidez)
Enable/disable automatic contrast correction (histogram equalization)	Ativar/desativar corre&#231;&#227;o autom&#225;tica de contraste (equaliza&#231;&#227;o de histograma)
Apply auto contrast correction using only visible section of image	Aplicar corre&#231;&#227;o autom&#225;tica de contraste na sec&#231;&#227;o vis&#237;vel da imagem
Enable/disable automatic density correction (local brightness correction)	Ativar/desativar corre&#231;&#227;o autom&#225;tica da densidade (corre&#231;&#227;o de brilho)
Increase/decrease lightening of shadows (LDC must be on)	Aumentar/diminuir luz das sombras (LDC tem que estar ativo)
Increase/decrease darkening of highlights (LDC must be on)	Aumentar/diminuir intensidade de luz (LDC tem que estar ativo)
Loop through files in current folder	Mostrar ficheiros da pasta atual
Loop through files in current directory and all subfolders	Mostrar ficheiros da pasta atual e de todas as subpastas
Loop through files in current directory and all sibling folders (folders on same level)	Mostrar ficheiros da pasta atual e outros no mesmo n&#237;vel
Maximize/restore to/from virtual desktop (only for multi-monitor systems)	Maximizar/restaurar de/para ambiente de trabalho virtual (s&#243; para sistemas com v&#225;rios monitores)
Copy screen to clipboard/ Copy processed full size image to clipboard	Copiar ecr&#227; para a &#225;rea de transfer&#234;ncia/Copiar imagem processada para a &#225;rea de transfer&#234;ncia
Open new image or slideshow file	Abrir nova imagem ou apresenta&#231;&#227;o
Save processed image to JPEG file (original size)	Gravar imagem processada como ficheiro JPEG (tamanho original)
Save (%s)/ delete (%s) image processing parameters in/from parameter DB	Gravar (%s)/Eliminar (%s) par&#226;metros de processamento de imagem no/do ficheiro de par&#226;metros da BD
Sort images by creation date, resp. modification date, resp. file name	Organizar imagens por data de cria&#231;&#227;o, data de modifica&#231;&#227;o, nome do ficheiro
Goto previous image	Ir para a imagem anterior
Goto next image	Ir para a imagem seguinte
PgUp or Left	PgUp ou Seta para esquerda
PgDn or Right	PgDown ou Seta para direita
Goto first/last image of current folder (using sort order as defined)	Ir para a primeira/&#250;ltima imagem da pasta atual (utilizar organiza&#231;&#227;o definida)
Increase/decrease brightness	Aumentar/diminuir brilho
Increase/decrease contrast	Aumentar/diminuir contraste
Increase/decrease sharpness	Aumentar/diminuir nitidez
Increase/decrease auto color cast correction amount	Aumentar/diminuir valor de corre&#231;&#227;o autom&#225;tica de cores
Increase/decrease auto contrast correction amount	Aumentar/diminuir valor de corre&#231;&#227;o autom&#225;tica de contraste
Enable/disable landscape picture enhancement mode	Ativar/desativar modo de melhoria da imagem na horizontal
Slide show with timeout of n seconds (ESC to stop)	Apresenta&#231;&#227;o com tempo limite de n segundos (ESC para  parar)
Set timeout to n/10 sec, respectively n/100 sec (Ctrl+Shift)	Definir tempo limite para n/10 seg., respetivamente n/100 seg. (Ctrl+Shift)
Rotate image and fit to screen	Rodar imagem e ajustar ao ecr&#227;
Fit image to screen	Ajustar imagem ao ecr&#227;
Zoom 1:1 (100 %)	Tamanho 1:1 (100%)
Zoom in (%s)/Zoom out (%s)	Ampliar (%s)/Reduzir (%s)
Zoom in/out image	Ampliar/reduzir imagem
Pan image	Expandir imagem
Crop image	Recortar imagem
Next image	Imagem seguinte
Previous image	Imagem anterior
up/down	Seta para cima/Seta para baixo
Mouse wheel	Roda do rato
Left mouse & drag	Bot&#227;o esquerdo do rato e arraste
Ctrl + Left mouse	Ctrl + bot&#227;o esquerdo do rato
Forward mouse button	Bot&#227;o "Avan&#231;ar" do rato
Back mouse button	Bot&#227;o "Recuar" do rato
Delete current file on disk	Eliminar ficheiro do disco
Rotate current file on disk lossless by 90 deg (W/H must be multiple of 16)	Rodar ficheiro no disco em 90&#186;, mas sem perda de qualidade (W/H deve ser m&#250;ltiplo de 16)
Rotate current file on disk lossless by 270 deg (W/H must be multiple of 16)	Rodar ficheiro no disco em 270&#186;, mas sem perda de qualidade (W/H deve ser m&#250;ltiplo de 16)
The file is read-only!	O ficheiro &#233; somente leitura!
Can't rename file	N&#227;o foi poss&#237;vel mudar o nome do ficheiro
New name contains backslash character!	O novo nome cont&#233;m uma barra invertida!
Renaming file failed!	Falha ao mudar o nome do ficheiro!
Reason:	Motivo: 
on	ativar
off	desativar
Do you really want to save the following parameters as default to the INI file	Pretende mesmo gravar os seguintes par&#226;metros no ficheiro INI e utilizar como padr&#227;o?
Auto contrast and color correction:	Contraste autom&#225;tico e corre&#231;&#227;o de cor:
Local density correction:	Corre&#231;&#227;o da densidade:
Order files by:	Ordenar ficheiros por:
Creation date/time	Data/hora de cria&#231;&#227;o
Last modification date/time	Data/hora da &#250;ltima modifica&#231;&#227;o
File name	Nome do ficheiro
These values will override the values from the INI file located in the program folder of JPEGView!	Estes valores v&#227;o substituir os valores do ficheiro INI, existente na pasta do JPEGView!
Confirm save default parameters	Confirma&#231;&#227;o de grava&#231;&#227;o dos par&#226;metros
Images	Imagens
All Files	Todos os ficheiros
Parameter DB file '%s' could not be opened!	O ficheiro de par&#226;metros da BD "%s" n&#227;o pode ser aberto!
Parameter DB file '%s' is not valid (invalid header)!	O ficheiro de par&#226;metros da BD "%s" n&#227;o &#233; v&#225;lido (cabe&#231;alho inv&#225;lido)!
Cannot write to parameter DB file '%s'!	N&#227;o foi poss&#237;vel escrever no ficheiro de par&#226;metros da BD "%s"!
Cannot read from parameter DB file '%s'!	N&#227;o foi poss&#237;vel ler o ficheiro de par&#226;metros da BD "%s"!
Cannot read parameter DB file '%s' because it is too large!	N&#227;o foi poss&#237;vel ler o ficheiro de par&#226;metros da BD "%s", pois &#233; muito grande!
The parameter DB file '%s' has been created by a newer version of JPEGView!	O ficheiro de par&#226;metros da BD "%s" foi  criado por uma vers&#227;o mais recente do JPEGView!
The old parameter DB file '%s' could not be renamed during conversion to new format!	O nome do ficheiro de par&#226;metros da BD "%s" n&#227;o foi alterado ao converter para o novo formato!
Parameter DB error	Erro de par&#226;metros da BD
Error saving file	Erro ao gravar o ficheiro
Error writing file to disk!	Erro ao gravar o ficheiro no disco!
Confirm	Confirma&#231;&#227;o
Do you really want to permanently delete the file %filename%?	Pretende mesmo eliminar permanentemente o ficheiro %filename%?
Rotate the following file lossless by 90 deg?\n%filename%	Rodar o ficheiro \n%filename% em 90&#186;, mas sem perda de qualidade?
Rotate the following file lossless by 270 deg?\n%filename%	Rodar o ficheiro \n%filename% em 270&#186;, mas sem perda de qualidade?
Open image...	Abrir imagem...
Save processed image...	Gravar imagem processada...
Reload image	Recarregar imagem
Copy to clipboard	Copiar para a &#225;rea de transfer&#234;ncia
Copy original size image	Copiar tamanho original da imagem
Paste from clipboard	Colar da &#225;rea de transfer&#234;ncia
Batch rename/copy...	Copiar/mudar nome em lote...
Show picture info (EXIF)	Mostrar informac&#245;es da imagem (EXIF)
Show filename	Mostrar nome do ficheiro
Navigation	Navega&#231;&#227;o
Loop folder	Mostrar pasta
Loop recursively	Mostrar recursivamente
Loop siblings	Mostrar pastas no mesmo nivel
Display order	Ordem de exibi&#231;&#227;o
Modification date	Data de modifica&#231;&#227;o
Creation date	Data de cria&#231;&#227;o
Play folder as slideshow/movie	Mostrar pasta como apresenta&#231;&#227;o/filme
Slideshow	Apresenta&#231;&#227;o
Movie	Filme
Waiting time	Intervalo entre imagens
Stop slide show/movie	Parar apresenta&#231;&#227;o/filme
Rotate +90	Rota&#231;&#227;o +90
Rotate -90	Rota&#231;&#227;o -90
Rotate 180	Rota&#231;&#227;o 180
Auto correction	Corre&#231;&#227;o autom&#225;tica
Local density correction	Corre&#231;&#227;o de densidade
Keep parameters	Manter par&#226;metros
Set current parameters as default values...	Gravar par&#226;metros como valores padr&#227;o...
Save parameters to DB	Gravar par&#226;metros na BD
Clear parameters from DB	Remover par&#226;metros da BD
Zoom	Amplia&#231;&#227;o
Fit to screen	Ajustar ao ecr&#227;
Fill with crop	Preencher com recortes
Span all screens	Expandir todos os ecr&#227;s
Auto zoom mode	Modo de amplia&#231;&#227;o autom&#225;tica
Fit to screen (no zoom)	Ajustar ao ecr&#227; (sem amplia&#231;&#227;o)
Fill with crop (no zoom)	Preencher com recortes (sem amplia&#231;&#227;o)
Exit	Sair
Cyan-Red	Ciano Vermelho
Magenta-Green	Magenta Verde
Yellow-Blue	Amarelo Azul
C - R	C - V
M - G	M - V
Y - B	A - A
Batch rename/copy of files	Copiar/mudar nome de ficheiros em lote
Image files in folder	Ficheiros de imagem na pasta
Placeholders:	Marcadores de posi&#231;&#227;o:
Number (consecutively numbered)	N&#250;mero (consecutivo)
Number with N digits	N&#250;mero com N d&#237;gitos
Extracted number from original file name	Extrair n&#250;mero do nome do ficheiro
Original file name (with extension)	Nome do ficheiro (com extens&#227;o)
Original file name (without extension)	Nome do ficheiro (sem extens&#227;o)
Original file extension	Extens&#227;o do ficheiro
'My Pictures' folder	Pasta "Minhas imagens"
Day / Month / Year (as numbers)	Dia/M&#234;s/Ano (como n&#250;mero)
Year short form (2 digits)	Ano em forma curta (2 d&#237;gitos)
Month / Short form (text)	M&#234;s em forma curta (texto)
Target folders that are not yet existing are created as needed.	As pastas de destino que n&#227;o existam ser&#227;o criadas automaticamente
Date placeholders use the modification date of the image.	Os marcadores de posi&#231;&#227;o de data utilizam a data de modifica&#231;&#227;o da imagem
Rename/copy images to:	Copiar/mudar nome para:
Rename	Mudar nome
Preview	Pr&#233;-visualizar
Save as template	Gravar como modelo
Close	Sair
Old name	Nome anterior
Date	Data
New name (>> : file gets copied)	Novo nome (>> : do ficheiro a ser copiado)
Select all	Marcar todas
Select none	Desmarcar todas
The file '%s' could not be %s.	O ficheiro "%s" n&#227;o pode ser %s
copied	copiado
renamed	renomeado
Continue rename/copy?	Continuar a copiar/mudar nome?
Error during rename/copy	Erro ao copiar/mudar nome
%d file(s) renamed, %d file(s) copied, %d folder(s) created	%d ficheiro(s) renomeado(s), %d ficheiro(s) copiado(s), %d pasta(s) criada(s)
Crop Selection	Recortar sele&#231;&#227;o
Copy Selection to Clipboard	Copiar sele&#231;&#227;o para a &#225;rea de transfer&#234;ncia
Zoom to Selection	Ampliar sele&#231;&#227;o
Pasting image from clipboard failed!	Falha ao colar a imagem da &#225;rea de transfer&#234;ncia!
Image width:	Largura da imagem:
Image height:	Altura da imagem:
Acquisition date:	Data de aquisi&#231;&#227;o:
Camera model:	Modelo:
Exposure time (s):	Tempo de exposi&#231;&#227;o (seg.):
Exposure bias (EV):	Compensa&#231;&#227;o da exposi&#231;&#227;o (EV):
Flash fired:	Flash disparado:
Focal length (mm):	Dist&#226;ncia focal (mm):
F-Number:	N&#250;mero F:
ISO Speed:	Velocidade ISO:
Modification date:	Data de modifica&#231;&#227;o:
yes	sim
no	n&#227;o
Show navigation panel	Mostrar painel de navega&#231;&#227;o
Show/hide navigation panel	Mostrar/ocultar painel de navega&#231;&#227;o
About JPEGView...	Sobre o JPEGView...
SIMD mode used:	Modo SIMD utilizado:
Number of CPU cores used:	N&#250;mero de CPUs utilizados:
Licensed under the GNU general public license (GPL), see readme file for details:	Disponibilizado nos termos da GNU General Public License (GPL). Para detalhes, consulte:
Project home page:	S&#237;tio web do projeto:
Show first image in folder	Mostrar a primeira imagem da pasta
Show previous image	Mostrar imagem anterior
Show next image	Mostrar imagem seguinte
Show last image in folder	Mostrar a &#250;ltima imagem da pasta
Rotate image 90 deg clockwise	Rodar 90&#186; &#224; direita
Rotate image 90 deg counter-clockwise	Rodar 90&#186; &#224; esquerda
Landscape picture enhancement mode	Modo de melhoria de imagem na horizontal
Display image (EXIF) information	Mostrar informa&#231;&#245;es da imagem (EXIF)
Toggle between screens (only for multi-monitor systems)	Alternar entre ecr&#227;s (s&#243; para sistemas com v&#225;rios monitores)
Enable/disable full screen mode	Ativar/desativar modo de ecr&#227; completo
Full screen mode	Modo de ecr&#227; completo
Window mode	Modo de janela
Save as (in screen size/resolution)	Gravar como (no tamanho/resolu&#231;&#227;o do ecr&#227;)
Save processed image to JPEG file (screen size)	Gravar imagem processada como ficheiro JPEG (tamanho do ecr&#227;)
Settings/Admin	Defini&#231;&#245;es/Administra&#231;&#227;o
Edit global settings...	Editar defini&#231;&#245;es gerais...
Edit user settings...	Editar defini&#231;&#245;es de utilizador...
Backup parameter DB...	Criar c&#243;pia de seguran&#231;a dos par&#226;metros da BD...
Restore parameter DB...	Restaurar c&#243;pia de seguran&#231;a dos par&#226;metros da BD...
No user INI file exits yet. Create user INI file from INI file template?	N&#227;o existe qualquer ficheiro INI. Criar ficheiro INI com base no modelo de ficheiros INI?
Copying parameter DB to file '%s' failed. Reason: %s	Falha ao copiar os par&#226;metros da BD para %s. Motivo: %s
Select parameter DB to restore	Selecione o ficheiro de par&#226;metros de BD a restaurar
Conflicting entries in Param DB	Existem entradas com conflitos nos par&#226;metros da BD
The imported param DB contains entries already present in active param DB.	O ficheiro de par&#226;metros da BD a importar cont&#233;m entradas j&#225; existentes nos par&#226;metros ativos.
Shall existing entries be preserved (Yes) or be overriden by the imported entries (No)?	Manter entradas existentes (Sim) ou substituir pelas importadas (N&#227;o)?
Select file to display in 'File Open' dialog	Selecione o ficheiro na caixa de di&#225;logo "Abrir"
Crop Mode	Modo de recorte
Free	Livre
Fixed size...	Tamanho fixo...
Set Fixed Crop Size	Definir tamanho fixo de recorte
Width	Largura
Height	Altura
Pixels	Pixeis
Screen Pixels	Pixeis do ecr&#227;
Image Pixels	Pixeis da imagem
Set modification date	Definir data de modifica&#231;&#227;o
to current date	a data atual
to EXIF date	a data EXIF
Mark image for toggling. Use %s to toggle between marked and current image	Marque a imagem a alternar. Utilize %s para trocar entre a imagem marcada e a imagem atual
Saturation	Satura&#231;&#227;o
Unsharp mask...	M&#225;scara de desfocagem...
Apply Unsharp Mask	Aplicar m&#225;scara de desfocagem
Radius	Raio
Amount	Valor
Threshold	Limite
Apply	Aplicar
Cancel	Cancelar
Keep processing parameters between images	Manter par&#226;metros de processamento entre imagens
Show histogram	Mostrar histograma
Hide histogram	Ocultar histograma
Crop Selection Lossless...	Recortar sele&#231;&#227;o, mas sem perdas...
Save cropped image	Gravar imagem recortada
Rotate image by user-defined angle	Rodar num &#226;ngulo definido pelo utilizador
Rotate Image	Rodar imagem
Show grid lines	Mostrar linhas de grelha
Auto crop rotated image (avoids black border)	Recortar automaticamente as imagens rodadas (evita contornos a preto)
Align image to horizontal or vertical line	Alinhar imagem &#224; linha horizontal ou vertical
Use the mouse to draw a line that shall be horizontal or vertical.	Utilize o rato para criar uma linha horizontal ou vertical
Rotate the image by dragging with the mouse.	Rodar imagem com o rato
The operation failed because not enough memory is available!	A opera&#231;&#227;o falhou porque a mem&#243;ria dispon&#237;vel n&#227;o &#233; suficiente!
to EXIF date (all files in folder)	a data EXIF (todos os ficheiros na pasta)
Number of JPEG files in folder: %d	N&#250;mero de ficheiros JPEG na pasta: %d
EXIF date successfully set on %d images, failed on %d images	A data EXIF foi definida em %d imagens e falhou em %d
Reason: Not enough memory available	Motivo: a mem&#243;ria dispon&#237;vel n&#227;o &#233; suficiente
Transform image	Transformar imagem
Rotate...	Rodar...
Mirror horizontally	Espelhar horizontalmente
Mirror vertically	Espelhar verticalmente
Random	Aleat&#243;rio
Zoom mode (drag mouse to zoom)	Modo de amplia&#231;&#227;o (arraste o rato para ampliar)
Correct converging lines (perspective correction)	Corrigir linhas de converg&#234;ncia (corre&#231;&#227;o de perspetiva)
Perspective Correction	Corre&#231;&#227;o de perspetiva
Perspective correction...	Corre&#231;&#227;o de perspetiva... 
Auto crop corrected image (avoids black border)	Recortar automaticamente a imagem corrigida (evita contornos a negro)
Click and drag the mouse vertically to correct image tilt.	Clique e arraste o rato na vertical para corrigir a inclina&#231;&#227;o
Drag at the left or right border for asymmetric correction.	Clique no contono esquerdo ou direito para corrigir a simetria
Fit window to image	Ajustar janela &#224; imagem
Keep aspect ratio on crop	Manter tamanho ao recortar
Lossless JPEG transformations	Transforma&#231;&#245;es JPEG sem perdas
Performing the lossless transformation failed!	Ocorreu um erro ao transformar!
Image width and height must be dividable by the JPEG block size (8 or 16) for lossless transformations!	Para efetuar a transforma&#231;&#227;o, a largura e altura da imagem devem ser divis&#237;veis pelos tamanhos JPEG (8 ou 16)!
Reading the JPEG file from disk failed	Ocorreu um erro ao carregar o ficheiro JPEG!
Writing the resulting JPEG file to disk failed	Ocorreu um erro ao gravar o ficheiro JPEG!
Performing the transformation failed	Ocorreu um erro durante a transforma&#231;&#227;o!
The transformation can be applied if the image is trimmed to the next matching size but this will remove some border pixels.	A transforma&#231;&#227;o pode ser aplicada de ajustar a imagem ao tamanho mais pr&#243;ximo mas alguns pixeis ser&#227;o removidos.
Trim the image and apply transformation? Trimming cannot be undone!	Ajustar imagem e transformar? Esta opera&#231;&#227;o n&#227;o pode ser desfeita!
Note: Set the key 'TrimWithoutPromptLosslessJPEG=true' in the INI file to always trim without showing this message.	Nota: defina a chave 'TrimWithoutPromptLosslessJPEG=true' no ficheiro INI se quiser utilizar esta a&#231;&#227;o sem comfirma&#231;&#227;o.
Transition Effect	Efeito de transi&#231;&#227;o
None	Nenhum
Blend	Sobreposi&#231;&#227;o
Slide from right	Deslizar da direita
Slide from left	Deslizar da esquerda
Slide from top	Deslizar de cima
Slide from bottom	Deslizar de baixo
Roll from right	Enrolar da direita
Roll from left	Enrolar da esquerda
Roll from top	Enrolar de cima
Roll from bottom	Enrolar de baixo
Scroll from right	Deslocar da direita
Scroll from left	Deslocar da esquerda
Scroll from top	Deslocar de cima
Scroll from bottom	Deslocar de baixo
Transition Speed	Velocidade da transi&#231;&#227;o
Very fast	Muito r&#225;pida
Fast	R&#225;pida
Normal	Normal
Slow	Lenta
Very slow	Muito lenta
Error	Erro
Warning	Aviso
Error while writing the following registry key:	Ocorreu um erro ao escrever a chave de registo:
Set as default viewer...	Definir como visualizador padr&#227;o...
Set JPEGView as default image viewer	Definir o JPEGView como visualizador padr&#227;o
JPEGView is registered as default viewer for the selected file formats.	O JPEGView ser&#225; registado como o visualizador padr&#227;o para os formatos de ficheiro selecionados.
Registration applies to the current user only.	Esta associa&#231;&#227;o s&#243; ser&#225; aplic&#225;vel ao utilizador atual.
Extension	Extens&#227;o
File type	Tipo de ficheiro
The following file extensions cannot be unregistered because they have been registered in the 'local machine' registry area.	N&#227;o foi poss&#237;vel remover a associa&#231;&#227;o das seguintes extens&#245;es de ficheiros porque a associa&#231;&#227;o foi registada na &#225;rea de registo da m&#225;quina local.
Registering or unregistering file extensions in this registry area requires administration privileges and cannot be done in JPEGView.	A associa&#231;&#227;o ou cancelamento da associa&#231;&#227;o nesta &#225;rea do registo requer privil&#233;gios de administrador e n&#227;o pode ser efetuada no JPEGView.
Press 'OK' to continue with registration or 'Cancel' to not modify any registrations.	Prima Aceitar para continuar ou Cancelar para n&#227;o efetuar as altera&#231;&#245;es.
Unregistering not possible	N&#227;o foi poss&#237;vel remover a associa&#231;&#227;o
%s images	Imagens %s
%s images (processed by Window Imaging Component - WIC)	Imagens %s (processadas pelo Windows Imaging - WIC)
%s camera raw images (embedded JPEGs only)	Imagens %s de m&#225;quina fotogr&#225;fica
The following image extensions are protected by the operating system.	Estes tipos de ficheiro est&#227;o protegidos pelo sistema operativo.
JPEGView can try to remove the restrictions automatically.	O JPEGView pode tentar remover as restri&#231;&#245;es automaticamente.
However this will fail if the current user has no administration privileges.	No entanto, se o utilizador n&#227;o possuir privil&#233;gios de administrador a opera&#231;&#227;o n&#227;o &#233; poss&#237;vel.
Insufficient rights to remove the restrictions. Continue?	N&#227;o possui privil&#233;gios para remover as restri&#231;&#245;es. Continuar?
Actual size of image	Tamanho real da imagem
No image loaded!	Nenhuma imagem carregada!
Right mouse button: Context menu	Bot&#227;o direito do rato: menu de contexto
Windows 8 blocks JPEGView from changing the default program for these file endings.	O Windows 8 n&#227;o permite que o JPEGView modifique o programa pr&#233;-definido para este tipo de ficheiros.
Use the 'Default Programs' configuration dialog from the operating system instead.  Utilize o di&#225;logo de configura&#231;&#227;o "Programas pr&#233;-definidos" do sistema operativo.
Alternatively, right click an image file of the given type in Windows Explorer and select 'Open with... > Choose default program'	Em alternativa pode clicar com o bot&#227;o direito do rato num ficheiro de imagem do tipo indicado no Windows Explorer e selecione 'Abrir com...' > 'Escolher programa pr&#233;-definido'
User commands	Comandos do utilizador
Open image with	Abrir imagem com
Manage 'Open image with' menu...	Gerir menu 'Abrir imagem com'...
Menu entries:	Entradas de menu:
Title:	T&#237;tulo:
Application:	Aplica&#231;&#227;o:
Shortcut key:	Tecla de atalho:
Browse...	Procurar...
New	Nova
Delete	Eliminar
Modifier keys:	Teclas modificadoras:
Known keys:	Teclas reconhecidas:
Combine keys with '+'	Combinar teclas com '+'
Example:	Exemplo:
Shortcut Help	Ajuda de atalhos
[new entry]	[nova entrada]
Applications	Aplica&#231;&#245;es
Select application	Escolha a aplica&#231;&#227;o
Save	Gravar
Edit	Editar
Upcounting	Ascendente
Downcounting	Descendente
File size	Tamanho do ficheiro
Do you really want to delete the current image file on disk?	Tem a certeza que pretende remover a imagem do disco?
Delete image file	Eliminar imagem
Change size...	Mudar tamanho...
Resize Image	Redimensionar imagem
OK	OK
New size:	Novo tamanho:
New width:	Nova largura:
New height:	Nova altura:
Filter:	Filtro:
Box	Caixa
Lanczos/Bicubic	Lanczos/Bic&#250;bico
Sharpen low	Acentua&#231;&#227;o ligeira
Sharpen medium	Acentua&#231;&#227;o m&#233;dia
The new size is too large - width or height is larger than 65535 or total number of pixels is too large!	O novo tamanho &#233; muito grande. A largura ou a altura &#233; superior a 65535 ou o n&#250;mero total de pixeis &#233; muito grande!
JPEGView is a lean, fast and highly configurable viewer/editor for JPEG, BMP, PNG, WEBP, TGA, GIF and TIFF images with a minimal GUI.	O JPEGView &#233; um editor e visualizador de imagens JPEG, BMP, PNG, WEBP, TGA, GIF e TIFF r&#225;pido, bastante configur&#225;vel e com uma interface muito simples.
Hour / Minute (as numbers)	Hora/Minuto (num&#233;rico)
Set as desktop wallpaper	Definir como papel de parede
Use original image	Utilizar imagem original
Use processed image as displayed	Utilizar imagem tal e qual como mostrada
Reset	Restaurar
Print image...	Imprimir imagem...
Print Image	Imprimir imagem
Print	Imprimir
Select Printer...	Selecionar impressora...
Printer:	Impressora:
Paper:	Papel:
Source:	Origem:
Orientation:	Orienta&#231;&#227;o:
Portrait	Vertical
Landscape	Horizontal
Size:	Tamanho:
Fit to paper	Ajustar ao papel
cm	cm
Scaling mode:	Modo de escala:
Printer driver	Controlador da impressora
Alignment:	Alinhamento:
Margins:	Margens:
Left	Esquerda
Right	Direita
Top	Superior
Bottom	Inferior

</file>

<file path=JPEGViewPortable/App/JPEGView/strings_ro.txt>&#65279;// This file must be encoded with UTF-8 (e.g. with Windows Notepad)
// Filename is 'strings_%languagecode%.txt' where %languagecode% is the ISO 639 language code e.g. 'fr' for French
// Format is: English string<tab>Translated string<newline>
Contrast	Contrast
Brightness	Luminozitate
Sharpen	Claritate
Lighten Shadows	Luminarea Umbrelor
Darken Highlights	&#206;ntunecarea Luminilor
Deep Shadows	Ad&#226;ncimea Umbrelor
Color Correction	Corecteaz&#259; Culoarea
Contrast Correction	Corecteaz&#259; Contrastul
Parameter DB:	Parametrul DB:
Save to	Salveaz&#259; ca
Remove from	Elimin&#259; din
Rename:	Redenume&#351;te:
No file or folder name was provided as command line parameter!	Nici un nume de fi&#351;ier sau director nu a fost furnizat ca parametru al liniei de comand&#259;!
To use JPEGView, associate JPG, JPEG and BMP files with JPEGView.	Folose&#351;te JPEGView pentru a asocia fi&#351;iere de tip JPG, JPEG &#351;i BMP.
Press ESC to exit...	Apasa ESC pentru a ie&#351;i...
The file '%s' could not be read!	Fi&#351;ierul '%s' nu poate fi citit!
The file '%s' does not contain a list of file names!	Fi&#351;ierul '%s' nu con&#355;ine o list&#259; de nume de fi&#351;iere!
The directory '%s' does not contain any image files!	Directorul '%s' nu con&#355;ine niciun fi&#351;ier imagine!
Press any key to search the subdirectories for image files.	Apas&#259; orice tast&#259; pentru a c&#259;uta fi&#351;iere imagine &#238;n subdirectoare.
JPEGView Help	JPEGView Ajutor
Current image	Imaginea curent&#259;
Close help text display / Close JPEGView	&#206;nchide afi&#351;area textului ajut&#259;tor / &#206;nchide JPEGView
Show/hide this help text	Afi&#351;eaz&#259; / Ascunde textul ajut&#259;tor
Show/hide picture information (EXIF data)	Afi&#351;eaz&#259; / Ascunde informa&#355;iile fotografiei(Datele EXIF)
Show/hide file name	Afi&#351;eaz&#259; / Ascunde numele fi&#351;ierului
Enable/disable high quality resampling	Activeaz&#259; / Dezactiveaz&#259; calitatea mare a ree&#351;antion&#259;rii
Enable/disable keeping of geometry related (zoom/pan/rotation)	Activeaz&#259; / Dezactiveaz&#259; p&#259;strarea propor&#355;iei geometrice (m&#259;rire/mi&#351;care/rotire)
and image processing (brightness/contrast/sharpen) parameters between images	Proceseaz&#259; parametrii imaginilor(luminozitate/contrast/claritate).
Enable/disable automatic contrast correction (histogram equalization)	Activeaz&#259; / Dezactiveaz&#259; corec&#355;ia automat&#259; a contrastului (egalizarea histogramei)
Apply auto contrast correction using only visible section of image	Aplic&#259; autocorec&#355;ia contrastului folosind numai sec&#355;iunile vizibile ale imaginii
Enable/disable automatic density correction (local brightness correction)	Activeaz&#259; / Dezactiveaz&#259; corec&#355;ia automat&#259; a densit&#259;&#355;ii (corec&#355;ia local&#259; a luminozit&#259;&#355;ii)
Increase/decrease lightening of shadows (LDC must be on)	M&#259;re&#351;te / Mic&#351;oreaz&#259; luminozitatea umbrelor (LDC trebuie activat)
Increase/decrease darkening of highlights (LDC must be on)	M&#259;re&#351;te / Mic&#351;oreaz&#259; &#238;ntunericul luminiilor (LDC trebuie activat)
Loop through files in current folder	Reia redarea fi&#351;ierelor din directoru
Loop through files in current directory and all subfolders	Reia redarea fi&#351;ierelor din directorul curent &#351;i toate subdirectoarele
Loop through files in current directory and all sibling folders (folders on same level)	Reia redarea fi&#351;ierelor din directorul curent &#351;i toate directoarele frate (directorele de pe acela&#351;i nivel)
Maximize/restore to/from virtual desktop (only for multi-monitor systems)	Maximizeaz&#259; / reafi&#351;eaz&#259; / de la desktop-ul virtual (numai pentru sistemele multi-monitor)
Copy screen to clipboard/ Copy processed full size image to clipboard	Copiaz&#259; imaginea de pe ecran &#238;n clipboard / Copiaz&#259; imaginea procesat&#259; cu m&#259;rime original&#259; &#238;n clipboard
Open new image or slideshow file	Deschide o nou&#259; imagine ori prezentarea de imagini
Save processed image to JPEG file (original size)	Salveaz&#259; imaginea procesat&#259; ca fi&#351;ier JPEG (&#238;n m&#259;rime original&#259;)
Save (%s)/ delete (%s) image processing parameters in/from parameter DB	Salveaz&#259; / &#350;terge parametrii imaginii procesate &#238;n / de la parametrul DB
Sort images by creation date, resp. modification date, resp. file name	Sorteaz&#259; imaginile dup&#259; data de creare, dup&#259; data modific&#259;rii, dup&#259; nume
Goto previous image	Imaginea anterioar&#259;
Goto next image	Imaginea urm&#259;toare
PgUp or Left	Tasta "S&#259;geat&#259; st&#226;nga"
PgDn or Right	Tasta "S&#259;geat&#259; dreapta"
Goto first/last image of current folder (using sort order as defined)	Mergi la prima/ultima imagine a directorului (folosind sortarea predefinit&#259;)
Increase/decrease brightness	M&#259;re&#351;te / Mic&#351;oreaz&#259; Luminozitatea
Increase/decrease contrast	M&#259;re&#351;te / Mic&#351;oreaz&#259; Contrastul
Increase/decrease sharpness	M&#259;re&#351;te / Mic&#351;oreaz&#259; Claritatea
Increase/decrease auto color cast correction amount	M&#259;re&#351;te / Mic&#351;oreaz&#259; m&#259;rimea autocorec&#355;iei nuan&#355;ei de culoare
Increase/decrease auto contrast correction amount	M&#259;re&#351;te / Mic&#351;oreaz&#259; m&#259;rimea autocorec&#355;iei contrastului
Enable/disable landscape picture enhancement mode	Activeaz&#259; / Dezactiveaz&#259; vizualizarea panoramic&#259;, modul intensificat
Slide show with timeout of n seconds (ESC to stop)	Prezentare de imagini cu rulare la "n" secunde (apas&#259; ESC pentru "Stop")
Set timeout to n/10 sec, respectively n/100 sec (Ctrl+Shift)	Seteaz&#259; timpul de rulare la 'n/10' sec (Ctrl+Shift)
Rotate image and fit to screen	Rote&#351;te imaginea &#351;i o &#238;ncadreaz&#259; pe ecran
Fit image to screen	&#206;ncadreaz&#259; imaginea pe ecran
Zoom 1:1 (100%)	M&#259;rime 1:1 (100%)
Zoom in (%s)/Zoom out (%s)	M&#259;re&#351;te (%s)/ Mic&#351;oreaz&#259; (%s) imaginea
Zoom in/out image	M&#259;re&#351;te / Mic&#351;oreaz&#259; imaginea
Pan image	Mi&#351;carea imaginii
Crop image	Taie imaginea
Next image	Imaginea urm&#259;toare
Previous image	Imaginea anterioar&#259;
up/down	sus/jos
Mouse wheel	Roti&#355;a mouse-ului
Left mouse & drag	St&#226;nga mouse &#351;i trage
Ctrl + Left mouse	Ctrl + Butonul st&#226;ng al mouse-ului
Forward mouse button	'Forward' la mouse
Back mouse button	'Back' la mouse
Delete current file on disk permanently	&#350;terge fi&#351;ierul curent permanent de pe harddisk! 
Rotate current file on disk lossless by 90 deg (W/H must be multiple of 16)	Rote&#351;te fi&#351;ierul curent pe harddisk 90gr. (spre dreapta) (W/H trebuie s&#259; fie multiplu de 16)
Rotate current file on disk lossless by 270 deg (W/H must be multiple of 16)	Rote&#351;te fi&#351;ierul curent pe harddisk -90gr. (spre st&#226;nga) (W/H trebuie s&#259; fie multiplu de 16)
The file is read-only!	Fi&#351;ierul este read-only (se poate doar citit nu &#351;i modifica)!
Can't rename file!	Fi&#351;ierul nu poate fi redenumit!
New name contains backslash character!	Noul nume con&#355;ine caracterul backslash (\)!
Renaming file failed!	Redenume&#351;te fi&#351;ierul e&#351;uat!
Reason:	Cauza: 
on	Pornit
off	Oprit
Do you really want to save the following parameters as default to the INI file	Sunte&#355;i sigur c&#259; dori&#355;i s&#259; salva&#355;i urm&#259;torii parametrii ca de baz&#259; ai fi&#351;ierului INI
Auto contrast and color correction:	Autocorec&#355;ie de contrast &#351;i culoare: 
Local density correction:	Densitatea local&#259; de corec&#355;ie: 
Order files by:	Ordoneaz&#259; fi&#351;ierele dup&#259;: 
Creation date/time	Data producerii / timpul
Last modification	Ultima modificare
File name	Numele fi&#351;ierului
These values will override the values from the INI file located in the program folder of JPEGView!	Aceste valori vor fi trecute peste valorile din fi&#351;ierul INI aflat &#238;n directorul programului JPEGView!
Confirm save default parameters	Confirma&#355;i salvarea parametrilor ini&#355;iali
Images	Imaginile
All Files	Toate Fi&#351;ierele
Parameter DB file '%s' could not be opened!	Fi&#351;ierul cu Parametrii DB '%s' nu poate fi deschis!
Parameter DB file '%s' is not valid (invalid header)!	Fi&#351;ierul cu Parametrii DB '%s' este invalid (antet invalid)!
Cannot write to parameter DB file '%s'!	Nu poate fi scris fi&#351;ierul cu Parametrii Db '%s'!
Cannot read from parameter DB file '%s'!	Nu poate fi citit fi&#351;ierul cu Parametrii DB '%s'!
Cannot read parameter DB file '%s' because it is too large!	Nu poate fi citit fi&#351;ierul cu Parametrii DB '%s' pentru c&#259; este prea mare!
The parameter DB file '%s' has been created by a newer version of JPEGView!	Fi&#351;ierul cu Parametrii DB '%s' a fost creat de o nou&#259; versiune JPEGView!
The old parameter DB file '%s' could not be renamed during conversion to new format!	Vechiul fi&#351;ier cu Parametrii DB '%s' nu poate fi redenumit &#238;n timpul conversiei la noul format!
Parameter DB error	Eroare de Parametru DB
Error saving file	Eroare de salvare a fi&#351;ierului
Error writing file to disk!	Eroare de scriere a fi&#351;ierului pe harddisk!
Confirm	Confirm&#259;
Do you really want to permanently delete the file %filename%?	Sigur dori&#355;i &#351;tergerea permanent&#259; a fi&#351;ierului %filename%?
Rotate the following file lossless by 90 deg?\n%filename%	Rote&#351;te fi&#351;ier cu 90gr.?\n%filename%
Rotate the following file lossless by 270 deg?\n%filename%	Rote&#351;te fi&#351;ier cu 270gr.?\n%filename%
Open image...	Deschide imaginea...
Save processed image...	Salveaz&#259; imaginea procesat&#259;...
Reload image	Re&#238;ncarc&#259; imaginea
Copy to clipboard	Copiaz&#259; &#238;n Clipboard
Copy original size image	Copiaz&#259; imaginea cu m&#259;rime original&#259;
Paste from clipboard	Lipe&#351;te din Clipboard
Batch rename/copy...	Redenumire multipl&#259; / copiere...
Show picture info (EXIF)	Afi&#351;eaz&#259; informa&#355;iile fotografiei (EXIF)
Show filename	Afi&#351;eaz&#259; numele fi&#351;ierului
Navigation	Navigare
Loop folder	Reia directorul
Loop recursively	Bucl&#259; recursiv&#259;
Loop siblings	Bucl&#259; pe nivel
Display order	Afi&#351;eaz&#259; (ordinea de afi&#351;are) dup&#259; 
Modification date	Data modific&#259;rii
Creation date	Data producerii
Play folder as slideshow/movie	Ruleaz&#259; fi&#351;ierele directorului ca prezentare / film
Slideshow	Prezentare
Movie	Film
Waiting time	dup&#259; fiecare
Stop slide show/movie	Opre&#351;te prezentarea / filmul
Rotate +90	Rote&#351;te cu +90gr. (la dreapta)
Rotate -90	Rote&#351;te cu -90gr. (la st&#226;nga)
Rotate 180	Rote&#351;te cu 180gr.
Auto correction	Autocorectare
Local density correction	Corecteaz&#259; densitatea local&#259;
Keep parameters	P&#259;strez&#259; Parametrii
Set current parameters as default values...	Salveaz&#259; Parametrii &#238;n INI...
Save parameters to DB	Salveaz&#259; set&#259;rile &#238;n Parametrii DB
Clear parameters from DB	&#350;terge set&#259;rile salvate &#238;n Parametrii DB
Zoom	M&#259;re&#351;te
Fit to screen	&#206;ncadreaz&#259; imaginea &#238;n ecran
Fill with crop	Adapteaz&#259; imaginea la l&#259;&#355;imea ecranului
Span all screens	Deschide toate ecranele
Auto zoom mode	Modul autom&#259;rire
Fit to screen (no zoom)	&#206;ncadreaz&#259; &#238;n ecran(f&#259;r&#259; m&#259;rire)
Fill with crop (no zoom)	Umplere ecran (f&#259;r&#259; m&#259;rire)
Exit	Ie&#351;ire
Cyan-Red	Verde-Alb&#259;strui - Ro&#351;u
Magenta-Green	Roz - Verde
Yellow-Blue	Galben - Albastru
C - R	C - R
M - G	M - G
Y - B	Y - B
Batch rename/copy of files	Redenumire multipla / copierea fisierelor
Batch rename/copy of files	Redenumire multipla / copierea fisierelor
Image files in folder	Fisierele imagine din directorul
Placeholders:	Substituenti:
Number (consecutively numbered)	Numar (numerotare consecutiva)
Number with N digits	Numarul pe 'N' digiti
Extracted number from original file name	Numarul extras din numele original al fisierului
Original file name (with extension)	Numele original al fisierului (cu extensie)
Original file name (without extension)	Numele original al fisierului (fara extensie)
Original file extension	Extensia originala a fisierului
'My Pictures' folder	Directorul 'My Pictures (Fotografiile Mele)'
Day / Month / Year (as numbers)	Ziua / Luna / Anul (ca numar)
Year short form (2 digits)	Anul, forma scurta (2 digiti)
Month / Short form (text)	Luna / Forma scurta (text)
Target folders that are not yet existing are created as needed.	Directoarele tinta care nu sunt inca existente sunt create dupa cum este necesar.
Date placeholders use the modification date of the image.	Utilizati substituentii de date de mai sus, pentru a modifica datele imaginii.
Rename/copy images to:	Redenumeste/copiaza imaginea ca:
Rename	Redenumeste
Preview	Previzualizare
Save as template	Salveaza ca sablon
Close	Inchide
Old name	Nume vechi
Date	Data
New name (>> : file gets copied)	Nume nou (>>: fisierul este copiat)
Select all	Selecteaza toate
Select none	Deselecteaza
The file '%s' could not be %s.	Fisierul '%s' nu poate fi %s.
copied	copiat
renamed	redenumit
Continue rename/copy?	Continua redenumirea / copierea?
Error during rename/copy	Eroare de redenumire
%d file(s) renamed, %d file(s) copied, %d folder(s) created	%d fisier(e) redenumit(e), %d fisier(e) copiat(e), %d director(e) creat(e)
Crop Selection	Taie selec&#355;ia
Copy Selection to Clipboard	Copiaz&#259; selec&#355;ia &#238;n Clipboard
Zoom to Selection	M&#259;re&#351;te selec&#355;ia
Pasting image from clipboard failed!	Lipirea imaginii de la Clipboard nu a reu&#351;it!
Image width:	L&#259;&#355;imea imaginii:
Image height:	&#206;n&#259;l&#355;imea imaginii:
Acquisition date:	Data fotografierii:
Camera model:	Modelul aparatului foto:
Exposure time (s):	Timpul de expunere (s):
Exposure bias (EV):	Polarizarea expunerii (EV):
Flash fired:	Bli&#355;:
Focal length (mm):	Distan&#355;a focal&#259; (mm):
F-Number:	Num&#259;rul F:
ISO Speed:	Viteza ISO:
Modification date:	Data modific&#259;ri:
yes	Da
no	Nu
Show navigation panel	Afi&#351;eaz&#259; panoul de navigare
Show/hide navigation panel	Afi&#351;eaz&#259; / Ascunde Panoul de navigare
About JPEGView...	Despre JPEGView...
SIMD mode used:	Modul folosit SIMD:
Number of CPU cores used:	Numarul de nuclee de procesor utilizate:
Licensed under the GNU general public license (GPL), see readme file for details:	Licen&#355;a sub GNU,s licen&#355;&#259; public&#259; general&#259; (GPL), vezi fi&#351;ierul "readme" pentru detalii:
Project home page:	Pagina de start a proiectului:
Show first image in folder	Afi&#351;eaz&#259; prima imagine din director
Show previous image	Afi&#351;eaz&#259; imaginea anterioar&#259;
Show next image	Afi&#351;eaz&#259; imaginea urm&#259;toare
Show last image in folder	Afi&#351;eaz&#259; ultima imagine din director
Rotate image 90 deg clockwise	Rote&#351;te imaginea cu 90 de grade spre dreapta
Rotate image 90 deg counter-clockwise	Rote&#351;te imaginea cu 90 de grade spre st&#226;nga
Landscape picture enhancement mode	Imagine panoramic&#259;, modul intensificat
Display image (EXIF) information	Afi&#351;eaz&#259; informa&#355;iile imaginii (EXIF)
Actual size of image	M&#259;rimea actual&#259; a imaginii
Toggle between screens (only for multi-monitor systems)	Schimb&#259; &#238;ntre ecrane (numai pentru sitemele multi monitor)
Enable/disable full screen mode	Activeaz&#259; / Dezactiveaz&#259; modul Imagine pe tot ecranul
Full screen mode	Modul Imagine pe tot ecranul
Window mode	Modul Fereastr&#259;
Save as (in screen size/resolution)	Salveaz&#259; ca (m&#259;rime a ecranului / rezolu&#355;iei)
Save processed image to JPEG file (screen size)	Salveaz&#259; imaginea procesat&#259; ca fi&#351;ier JPEG (m&#259;rimea ecranului)
Settings/Admin	Set&#259;ri/Administrator
Edit global settings...	Editeaz&#259; set&#259;rile globale...
Edit user settings...	Editeaz&#259; set&#259;rile utilizatorului...
Backup parameter DB...	Salveaz&#259; Parametrii DB...
Restore parameter DB...	&#206;ncarc&#259; Parametrii DB...
No user INI file exits yet. Create user INI file from INI file template?	Nu exist&#259; &#238;nc&#259; fi&#351;ier INI al utilizatorului
Copying parameter DB to file '%s' failed. Reason: %s	Copierea Parametrilor DB &#238;n fi&#351;ierul '%s' nu a reu&#351;it.
Select parameter DB to restore	Selecteaz&#259; Parametrii DB pentru refacere
Conflicting entries in Param DB	Conflict ap&#259;rut &#238;n Parametrii DB
The imported param DB contains entries already present in active param DB.	Parametrii DB importa&#355;i con&#355;in intr&#259;ri deja existente &#238;n Parametrii DB activi.
Shall existing entries be preserved (Yes) or be overriden by the imported entries (No)?	&#206;nscrierile existente s&#259; fie conservate (Da) sau s&#259; fie suprascrise de intr&#259;rile importate (Nu)?
Select file to display in 'File Open' dialog	Selecteaz&#259; fizierul pentru a vizualiza &#238;n fereastra de dialog 'Deschide Fi&#351;ier'
Crop Mode	Modul de t&#259;iere
Free	Liber
Fixed size...	M&#259;rime fix&#259;
Set Fixed Crop Size	Seteaz&#259; m&#259;rime fix&#259; de t&#259;iere
Width	L&#259;&#355;ime
Height	&#206;n&#259;l&#355;ime
Pixels	Pixeli
Screen Pixels	Pixelii ecranului
Image Pixels	Pixelii imaginii
Set modification date	Seteaz&#259; data modific&#259;rii
to current date	la data curent&#259;
to EXIF date	la data din informa&#355;iile EXIF
Mark image for toggling. Use %s to toggle between marked and current image	Marcheaz&#259; imaginea pentru r&#259;sturnare. Folosi&#355;i %s pentru a comuta &#238;ntre imagini
Saturation	Satura&#355;ie
Unsharp mask...	Masc&#259; de claritate...
Apply Unsharp Mask	Aplic&#259; masca de claritate
Radius	Raza
Amount	M&#259;rimea
Threshold	Pragul
Apply	Aplic&#259;
Cancel	&#206;nchide
Keep processing parameters between images	P&#259;streaz&#259; parametri de procesare &#238;ntre imagini
Show histogram	Arat&#259; histograma
Hide histogram	Ascunde histograma
Crop Selection Lossless...	T&#259;ia&#539;i selec&#539;ia f&#259;r&#259; pierderi...
Save cropped image	Salva&#539;i imaginea t&#259;iat&#259;
Rotate image by user-defined angle	Roti&#539;i imaginea cu unghiul definit de utilizator
Rotate Image	Roti&#539;i imaginea
Show grid lines	Afi&#537;eaz&#259; grila de linii
Auto crop rotated image (avoids black border)	T&#259;ia&#539;i automat imaginea rotit&#259; (Evita&#539;i bordura neagr&#259;)
Align image to horizontal or vertical line	Alinia&#539;i imaginea la liniile orizontale sau verticale
Use the mouse to draw a line that shall be horizontal or vertical.	Folosi&#539;i mouse-ul pentru a desena o linie orizontal&#259; sau vertical&#259;.
Rotate the image by dragging with the mouse.	Roti&#539;i imaginea prin tragerea cu mouse-ul.
The operation failed because not enough memory is available!	Opera&#539;iunea a e&#537;uat datorit&#259; faptului c&#259; nu este suficient&#259; memorie disponibil&#259;!
to EXIF date (all files in folder)	la datele EXIF (toate fi&#537;ierele din folder)
Number of JPEG files in folder: %d	Num&#259;rul de fi&#537;iere JPEG din folder:
EXIF date successfully set on %d images, failed on %d images	Datele EXIF setate cu succes la %d imagini, eroare la %d imagini
Reason: Not enough memory available	Motivul: Nu este suficient&#259; memorie disponibil&#259;
Transform image	Rotire - oglindire imagine
Rotate...	Rotire...
Mirror horizontally	Oglindire pe orizontal&#259;
Mirror vertically	Oglindire pe vertical&#259;
Random	Aleatoriu
Zoom mode (drag mouse to zoom)	M&#259;rire (trage&#355;i mouse-ul pentru a m&#259;ri)
Correct converging lines (perspective correction)	Corecteaz&#259; liniile convergente (corecteaz&#259; perspectiva)
Perspective Correction	Corec&#355;ia Perspectievei
Perspective correction...	Corec&#355;ia perspectivei...
Auto crop corrected image (avoids black border)	Auto-t&#259;ierea imaginii corectate (anularea marginilor negre)
Click and drag the mouse vertically to correct image tilt.	Clic &#351;i trage mouse-ul vertical pentru a corecta imaginile &#238;nclinate.
Drag at the left or right border for asymmetric correction.	Trage la st&#226;nga sau la dreapta bordura pentru corec&#355;ie asimetric&#259;.
Fit window to image	Ajusteaz&#259; fereastra la m&#259;rimea imaginii
Keep aspect ratio on crop	P&#259;streaz&#259; propor&#355;ia imaginii la decupare
Lossless JPEG transformations	Transform&#259;ri JPEG f&#259;r&#259; pierderi
Performing the lossless transformation failed!	Transformarea f&#259;r&#259; pierderi a e&#537;uat!
Image width and height must be dividable by the JPEG block size (8 or 16) for lossless transformations!	L&#259;&#539;imea &#537;i &#238;n&#259;l&#539;imea imaginii trebuie s&#259; fie divizibil&#259; cu blocul de m&#259;rime JPEG (8 sau 16) pentru transform&#259;ri f&#259;r&#259; pierderi!
Reading the JPEG file from disk failed	Citirea fi&#537;ierului JPEG de pe disc a e&#537;uat!
Writing the resulting JPEG file to disk failed	Scrierea rezultatului fi&#537;ierului JPEG pe disc a e&#537;uat! 
Performing the transformation failed	Efectuarea transform&#259;rii a e&#537;uat!
The transformation can be applied if the image is trimmed to the next matching size but this will remove some border pixels.	Transformarea poate fi aplicat&#259; doar dac&#259; imaginea este t&#259;iat&#259; la dimensiunea potrivit&#259; dar acet lucru va t&#259;ia pixeli din marginile imaginii. 
Trim the image and apply transformation? Trimming cannot be undone!	Decupeaz&#259; imaginea &#537;i aplic&#259; transformarea? Decuparea nu poate fi f&#259;cut&#259;!
Note: Set the key 'TrimWithoutPromptLosslessJPEG=true' in the INI file to always trim without showing this message.	Not&#259;: Setarea parametrului 'TrimWithoutPromptLosslessJPEG=true' 'DecupareJPEGF&#259;r&#259;PiederiF&#259;r&#259;Aten&#539;ionare=adev&#259;rat' in fi&#537;ierul INI tot timpul va decupa imaginea f&#259;r&#259; s&#259; arate acest mesaj. 

</file>

<file path=JPEGViewPortable/App/JPEGView/strings_ru.txt>&#65279;// &#1069;&#1090;&#1086;&#1090; &#1092;&#1072;&#1081;&#1083; &#1076;&#1086;&#1083;&#1078;&#1077;&#1085; &#1080;&#1084;&#1077;&#1090;&#1100; &#1082;&#1086;&#1076;&#1080;&#1088;&#1086;&#1074;&#1082;&#1091; UTF-8 (&#1076;&#1083;&#1103; &#1088;&#1077;&#1076;&#1072;&#1082;&#1090;&#1080;&#1088;&#1086;&#1074;&#1072;&#1085;&#1080;&#1103; &#1087;&#1086;&#1076;&#1086;&#1081;&#1076;&#1105;&#1090;, &#1085;&#1072;&#1087;&#1088;&#1080;&#1084;&#1077;&#1088;, &#1041;&#1083;&#1086;&#1082;&#1085;&#1086;&#1090; Windows)
// &#1048;&#1084;&#1103; &#1092;&#1072;&#1081;&#1083;&#1072; &#1076;&#1086;&#1083;&#1078;&#1085;&#1086; &#1080;&#1084;&#1077;&#1090;&#1100; &#1074;&#1080;&#1076; 'strings_%languagecode%.txt' (&#1075;&#1076;&#1077; %languagecode% &#8211; &#1082;&#1086;&#1076; &#1103;&#1079;&#1099;&#1082;&#1072; &#1089;&#1086;&#1075;&#1083;&#1072;&#1089;&#1085;&#1086; ISO 639, &#1087;&#1088;&#1080;&#1084;&#1077;&#1088;: 'fr' &#8211;  &#1092;&#1088;&#1072;&#1085;&#1094;&#1091;&#1079;&#1089;&#1082;&#1080;&#1081;)
// &#1060;&#1086;&#1088;&#1084;&#1072;&#1090;: &#1040;&#1085;&#1075;&#1083;&#1080;&#1081;&#1089;&#1082;&#1072;&#1103; &#1089;&#1090;&#1088;&#1086;&#1082;&#1072;<tab>&#1055;&#1077;&#1088;&#1077;&#1074;&#1077;&#1076;&#1105;&#1085;&#1085;&#1072;&#1103; &#1089;&#1090;&#1088;&#1086;&#1082;&#1072;<cr/lf>
//Language=Russian
//TranslatorName=Dmitry Yerokhin
//Contact=erodim@mail.ru
//TranslatorURL=none
//LastUpdated=Jan 8, 2018
//
Contrast	&#1050;&#1086;&#1085;&#1090;&#1088;&#1072;&#1089;&#1090;&#1085;&#1086;&#1089;&#1090;&#1100;
Brightness	&#1071;&#1088;&#1082;&#1086;&#1089;&#1090;&#1100;
Sharpen	&#1056;&#1077;&#1079;&#1082;&#1086;&#1089;&#1090;&#1100;
Lighten Shadows	&#1042;&#1099;&#1089;&#1074;&#1077;&#1090;&#1083;&#1080;&#1090;&#1100; &#1090;&#1077;&#1085;&#1080;
Darken Highlights	&#1055;&#1088;&#1080;&#1090;&#1077;&#1084;&#1085;&#1080;&#1090;&#1100; &#1089;&#1074;&#1077;&#1090;&#1072;
Deep Shadows	&#1043;&#1083;&#1091;&#1073;&#1086;&#1082;&#1080;&#1077; &#1090;&#1077;&#1085;&#1080;
Color Correction	&#1050;&#1086;&#1088;&#1088;&#1077;&#1082;&#1094;&#1080;&#1103; &#1094;&#1074;&#1077;&#1090;&#1072;
Contrast Correction	&#1050;&#1086;&#1088;&#1088;&#1077;&#1082;&#1094;&#1080;&#1103; &#1082;&#1086;&#1085;&#1090;&#1088;&#1072;&#1089;&#1090;&#1085;&#1086;&#1089;&#1090;&#1080;
Parameter DB:	&#1055;&#1072;&#1088;&#1072;&#1084;&#1077;&#1090;&#1088;&#1099;:
Save to	&#1057;&#1086;&#1093;&#1088;&#1072;&#1085;&#1080;&#1090;&#1100; &#1074; &#1041;&#1044;
Remove from	&#1059;&#1076;&#1072;&#1083;&#1080;&#1090;&#1100; &#1080;&#1079; &#1041;&#1044;
Rename:	&#1055;&#1077;&#1088;&#1077;&#1080;&#1084;&#1077;&#1085;&#1086;&#1074;&#1072;&#1090;&#1100;:
No file or folder name was provided as command line parameter!	&#1053;&#1077; &#1091;&#1082;&#1072;&#1079;&#1072;&#1085;&#1086; &#1080;&#1084;&#1103; &#1092;&#1072;&#1081;&#1083;&#1072; &#1080;&#1083;&#1080; &#1087;&#1072;&#1087;&#1082;&#1080; &#1074; &#1082;&#1086;&#1084;&#1072;&#1085;&#1076;&#1085;&#1086;&#1081; &#1089;&#1090;&#1088;&#1086;&#1082;&#1077;
To use JPEGView, associate JPG, JPEG and BMP files with JPEGView.	&#1044;&#1083;&#1103; &#1091;&#1076;&#1086;&#1073;&#1089;&#1090;&#1074;&#1072; &#1072;&#1089;&#1089;&#1086;&#1094;&#1080;&#1080;&#1088;&#1091;&#1081;&#1090;&#1077; &#1092;&#1072;&#1081;&#1083;&#1099; JPG, JPEG &#1080; BMP &#1089; JPEGView.
Press ESC to exit...	ESC &#8212; &#1074;&#1099;&#1093;&#1086;&#1076;
The file '%s' could not be read!	&#1053;&#1077;&#1074;&#1086;&#1079;&#1084;&#1086;&#1078;&#1085;&#1086; &#1087;&#1088;&#1086;&#1095;&#1080;&#1090;&#1072;&#1090;&#1100; &#1092;&#1072;&#1081;&#1083; '%s'.
The file '%s' does not contain a list of file names!	&#1042; &#1092;&#1072;&#1081;&#1083;&#1077; '%s' &#1085;&#1077;&#1090; &#1089;&#1087;&#1080;&#1089;&#1082;&#1072; &#1080;&#1084;&#1105;&#1085; &#1092;&#1072;&#1081;&#1083;&#1086;&#1074;.
The directory '%s' does not contain any image files!	&#1042; &#1087;&#1072;&#1087;&#1082;&#1077; '%s' &#1085;&#1077;&#1090; &#1087;&#1086;&#1076;&#1076;&#1077;&#1088;&#1078;&#1080;&#1074;&#1072;&#1077;&#1084;&#1099;&#1093; &#1075;&#1088;&#1072;&#1092;&#1080;&#1095;&#1077;&#1089;&#1082;&#1080;&#1093; &#1092;&#1072;&#1081;&#1083;&#1086;&#1074;.
Press any key to search the subdirectories for image files.	&#1053;&#1072;&#1078;&#1084;&#1080;&#1090;&#1077; &#1083;&#1102;&#1073;&#1091;&#1102; &#1082;&#1083;&#1072;&#1074;&#1080;&#1096;&#1091; &#1076;&#1083;&#1103; &#1087;&#1086;&#1080;&#1089;&#1082;&#1072; &#1075;&#1088;&#1072;&#1092;&#1080;&#1095;&#1077;&#1089;&#1082;&#1080;&#1093; &#1092;&#1072;&#1081;&#1083;&#1086;&#1074; &#1074;&#1086; &#1074;&#1083;&#1086;&#1078;&#1077;&#1085;&#1085;&#1099;&#1093; &#1087;&#1072;&#1087;&#1082;&#1072;&#1093;.
JPEGView Help	&#1057;&#1087;&#1088;&#1072;&#1074;&#1082;&#1072; JPEGView
Current image	&#1058;&#1077;&#1082;&#1091;&#1097;&#1077;&#1077; &#1080;&#1079;&#1086;&#1073;&#1088;&#1072;&#1078;&#1077;&#1085;&#1080;&#1077;
Close help text display / Close JPEGView	&#1047;&#1072;&#1082;&#1088;&#1099;&#1090;&#1100; &#1089;&#1087;&#1088;&#1072;&#1074;&#1082;&#1091;/JPEGView
Show/hide this help text	&#1055;&#1086;&#1082;&#1072;&#1079;&#1072;&#1090;&#1100;/&#1089;&#1082;&#1088;&#1099;&#1090;&#1100; &#1101;&#1090;&#1086;&#1090; &#1090;&#1077;&#1082;&#1089;&#1090; &#1089;&#1087;&#1088;&#1072;&#1074;&#1082;&#1080;
Show/hide picture information (EXIF data)	&#1055;&#1086;&#1082;&#1072;&#1079;&#1072;&#1090;&#1100;/&#1089;&#1082;&#1088;&#1099;&#1090;&#1100; &#1089;&#1074;&#1077;&#1076;&#1077;&#1085;&#1080;&#1103; &#1086;&#1073; &#1080;&#1079;&#1086;&#1073;&#1088;&#1072;&#1078;&#1077;&#1085;&#1080;&#1080; (EXIF)
Show/hide file name	&#1055;&#1086;&#1082;&#1072;&#1079;&#1072;&#1090;&#1100;/&#1089;&#1082;&#1088;&#1099;&#1090;&#1100; &#1080;&#1084;&#1103; &#1092;&#1072;&#1081;&#1083;&#1072;
Enable/disable high quality resampling	&#1042;&#1082;&#1083;./&#1074;&#1099;&#1082;&#1083;. &#1091;&#1083;&#1091;&#1095;&#1096;&#1077;&#1085;&#1085;&#1086;&#1077; &#1089;&#1075;&#1083;&#1072;&#1078;&#1080;&#1074;&#1072;&#1085;&#1080;&#1077;
Enable/disable keeping of geometry related (zoom/pan/rotation)	&#1042;&#1082;&#1083;./&#1074;&#1099;&#1082;&#1083;. &#1089;&#1086;&#1093;&#1088;&#1072;&#1085;&#1077;&#1085;&#1080;&#1077; &#1075;&#1077;&#1086;&#1084;&#1077;&#1090;&#1088;&#1080;&#1080; (&#1084;&#1072;&#1089;&#1096;&#1090;&#1072;&#1073;/&#1087;&#1072;&#1085;&#1086;&#1088;&#1072;&#1084;&#1080;&#1088;&#1086;&#1074;&#1072;&#1085;&#1080;&#1077;/&#1087;&#1086;&#1074;&#1086;&#1088;&#1086;&#1090;)
and image processing (brightness/contrast/sharpen) parameters between images	&#1080; &#1086;&#1073;&#1088;&#1072;&#1073;&#1086;&#1090;&#1082;&#1091; (&#1103;&#1088;&#1082;&#1086;&#1089;&#1090;&#1100;/&#1082;&#1086;&#1085;&#1090;&#1088;&#1072;&#1089;&#1090;&#1085;&#1086;&#1089;&#1090;&#1100;/&#1088;&#1077;&#1079;&#1082;&#1086;&#1089;&#1090;&#1100;) &#1084;&#1077;&#1078;&#1076;&#1091; &#1080;&#1079;&#1086;&#1073;&#1088;&#1072;&#1078;&#1077;&#1085;&#1080;&#1103;&#1084;&#1080;
Enable/disable automatic contrast correction (histogram equalization)	&#1042;&#1082;&#1083;./&#1074;&#1099;&#1082;&#1083;. &#1072;&#1074;&#1090;&#1086;&#1082;&#1086;&#1088;&#1088;&#1077;&#1082;&#1094;&#1080;&#1102; &#1082;&#1086;&#1085;&#1090;&#1088;&#1072;&#1089;&#1090;&#1085;&#1086;&#1089;&#1090;&#1080; (&#1087;&#1086;&#1076;&#1089;&#1090;&#1088;&#1086;&#1081;&#1082;&#1091; &#1075;&#1080;&#1089;&#1090;&#1086;&#1075;&#1088;&#1072;&#1084;&#1084;&#1099;)
Apply auto contrast correction using only visible section of image	&#1042;&#1082;&#1083;./&#1074;&#1099;&#1082;&#1083;. &#1072;&#1074;&#1090;&#1086;&#1082;&#1086;&#1088;&#1088;&#1077;&#1082;&#1094;&#1080;&#1102; &#1082;&#1086;&#1085;&#1090;&#1088;&#1072;&#1089;&#1090;&#1085;&#1086;&#1089;&#1090;&#1080; &#1090;&#1086;&#1083;&#1100;&#1082;&#1086; &#1074;&#1080;&#1076;&#1080;&#1084;&#1086;&#1081; &#1086;&#1073;&#1083;&#1072;&#1089;&#1090;&#1080;
Enable/disable automatic density correction (local brightness correction)	&#1042;&#1082;&#1083;./&#1074;&#1099;&#1082;&#1083;. &#1083;&#1086;&#1082;&#1072;&#1083;&#1100;&#1085;&#1091;&#1102; &#1072;&#1074;&#1090;&#1086;&#1087;&#1086;&#1076;&#1089;&#1090;&#1088;&#1086;&#1081;&#1082;&#1091; &#1103;&#1088;&#1082;&#1086;&#1089;&#1090;&#1080; (&#1051;&#1055;&#1071;)
Increase/decrease lightening of shadows (LDC must be on)	&#1059;&#1089;&#1080;&#1083;&#1080;&#1090;&#1100;/&#1086;&#1089;&#1083;&#1072;&#1073;&#1080;&#1090;&#1100; &#1074;&#1099;&#1089;&#1074;&#1077;&#1090;&#1083;&#1077;&#1085;&#1080;&#1077; &#1090;&#1077;&#1085;&#1077;&#1081; (&#1085;&#1091;&#1078;&#1085;&#1086; &#1074;&#1082;&#1083;&#1102;&#1095;&#1080;&#1090;&#1100; &#1051;&#1055;&#1071;)
Increase/decrease darkening of highlights (LDC must be on)	&#1059;&#1089;&#1080;&#1083;&#1080;&#1090;&#1100;/&#1086;&#1089;&#1083;&#1072;&#1073;&#1080;&#1090;&#1100; &#1087;&#1088;&#1080;&#1090;&#1077;&#1084;&#1085;&#1077;&#1085;&#1080;&#1077; &#1089;&#1074;&#1077;&#1090;&#1086;&#1074; (&#1085;&#1091;&#1078;&#1085;&#1086; &#1074;&#1082;&#1083;&#1102;&#1095;&#1080;&#1090;&#1100; &#1051;&#1055;&#1071;)
Loop through files in current folder	&#1062;&#1080;&#1082;&#1083;&#1080;&#1095;&#1085;&#1099;&#1081; &#1087;&#1088;&#1086;&#1089;&#1084;&#1086;&#1090;&#1088; &#1092;&#1072;&#1081;&#1083;&#1086;&#1074; &#1074; &#1090;&#1077;&#1082;&#1091;&#1097;&#1077;&#1081; &#1087;&#1072;&#1087;&#1082;&#1077;
Loop through files in current directory and all subfolders	&#1062;&#1080;&#1082;&#1083;&#1080;&#1095;&#1085;&#1099;&#1081; &#1087;&#1088;&#1086;&#1089;&#1084;&#1086;&#1090;&#1088; &#1092;&#1072;&#1081;&#1083;&#1086;&#1074; &#1074; &#1090;&#1077;&#1082;&#1091;&#1097;&#1077;&#1081; &#1087;&#1072;&#1087;&#1082;&#1077; &#1080; &#1077;&#1105; &#1087;&#1086;&#1076;&#1087;&#1072;&#1087;&#1082;&#1072;&#1093;
Loop through files in current directory and all sibling folders (folders on same level)	&#1062;&#1080;&#1082;&#1083;&#1080;&#1095;&#1085;&#1099;&#1081; &#1087;&#1088;&#1086;&#1089;&#1084;&#1086;&#1090;&#1088; &#1092;&#1072;&#1081;&#1083;&#1086;&#1074; &#1074; &#1090;&#1077;&#1082;&#1091;&#1097;&#1077;&#1081; &#1087;&#1072;&#1087;&#1082;&#1077; &#1080; &#1074;&#1089;&#1077;&#1093; &#1087;&#1072;&#1087;&#1082;&#1072;&#1093; &#1090;&#1086;&#1075;&#1086; &#1078;&#1077; &#1091;&#1088;&#1086;&#1074;&#1085;&#1103;
Maximize/restore to/from virtual desktop (only for multi-monitor systems)	&#1056;&#1072;&#1089;&#1087;&#1072;&#1093;&#1085;&#1091;&#1090;&#1100; &#1085;&#1072; &#1074;&#1080;&#1088;&#1090;&#1091;&#1072;&#1083;&#1100;&#1085;&#1099;&#1081; &#1088;&#1072;&#1073;&#1086;&#1095;&#1080;&#1081; &#1089;&#1090;&#1086;&#1083;/&#1074;&#1077;&#1088;&#1085;&#1091;&#1090;&#1100; (&#1076;&#1083;&#1103; &#1084;&#1091;&#1083;&#1100;&#1090;&#1080;&#1084;&#1086;&#1085;&#1080;&#1090;&#1086;&#1088;&#1085;&#1099;&#1093; &#1089;&#1080;&#1089;&#1090;&#1077;&#1084;)
Copy screen to clipboard/ Copy processed full size image to clipboard	&#1057;&#1082;&#1086;&#1087;&#1080;&#1088;&#1086;&#1074;&#1072;&#1090;&#1100; &#1074; &#1073;&#1091;&#1092;&#1077;&#1088; &#1086;&#1073;&#1084;&#1077;&#1085;&#1072; &#1101;&#1082;&#1088;&#1072;&#1085;/&#1086;&#1073;&#1088;&#1072;&#1073;&#1086;&#1090;&#1072;&#1085;&#1085;&#1086;&#1077; &#1087;&#1086;&#1083;&#1085;&#1086;&#1088;&#1072;&#1079;&#1084;&#1077;&#1088;&#1085;&#1086;&#1077; &#1080;&#1079;&#1086;&#1073;&#1088;&#1072;&#1078;&#1077;&#1085;&#1080;&#1077;
Open new image or slideshow file	&#1054;&#1090;&#1082;&#1088;&#1099;&#1090;&#1100; &#1080;&#1079;&#1086;&#1073;&#1088;&#1072;&#1078;&#1077;&#1085;&#1080;&#1077; &#1080;&#1083;&#1080; &#1092;&#1072;&#1081;&#1083; &#1089;&#1086; &#1089;&#1083;&#1072;&#1081;&#1076;&#1096;&#1086;&#1091;
Save processed image to JPEG file (original size)	&#1057;&#1086;&#1093;&#1088;&#1072;&#1085;&#1080;&#1090;&#1100; &#1086;&#1073;&#1088;&#1072;&#1073;&#1086;&#1090;&#1072;&#1085;&#1085;&#1086;&#1077; &#1080;&#1079;&#1086;&#1073;&#1088;&#1072;&#1078;&#1077;&#1085;&#1080;&#1077; &#1082;&#1072;&#1082; JPEG (&#1089; &#1080;&#1089;&#1093;&#1086;&#1076;&#1085;&#1099;&#1084; &#1088;&#1072;&#1079;&#1084;&#1077;&#1088;&#1086;&#1084;)
Save (%s)/ delete (%s) image processing parameters in/from parameter DB	&#1057;&#1086;&#1093;&#1088;&#1072;&#1085;&#1080;&#1090;&#1100; (%s) / &#1091;&#1076;&#1072;&#1083;&#1080;&#1090;&#1100; (%s) &#1087;&#1072;&#1088;&#1072;&#1084;&#1077;&#1090;&#1088;&#1099; &#1086;&#1073;&#1088;&#1072;&#1073;&#1086;&#1090;&#1082;&#1080; &#1080;&#1079;&#1086;&#1073;&#1088;&#1072;&#1078;&#1077;&#1085;&#1080;&#1103; &#1074; &#1073;&#1072;&#1079;&#1077; &#1076;&#1072;&#1085;&#1085;&#1099;&#1093;
Sort images by creation date, resp. modification date, resp. file name	&#1057;&#1086;&#1088;&#1090;&#1080;&#1088;&#1086;&#1074;&#1082;&#1072; &#1080;&#1079;&#1086;&#1073;&#1088;&#1072;&#1078;&#1077;&#1085;&#1080;&#1081;: &#1087;&#1086; &#1076;&#1072;&#1090;&#1077; &#1089;&#1086;&#1079;&#1076;&#1072;&#1085;&#1080;&#1103; (C), &#1080;&#1079;&#1084;&#1077;&#1085;&#1077;&#1085;&#1080;&#1103; (M), &#1080;&#1084;&#1077;&#1085;&#1080; &#1092;&#1072;&#1081;&#1083;&#1072; (N), &#1089;&#1083;&#1091;&#1095;&#1072;&#1081;&#1085;&#1086; (Z)
Goto previous image	&#1050; &#1087;&#1088;&#1077;&#1076;&#1099;&#1076;&#1091;&#1097;&#1077;&#1084;&#1091; &#1080;&#1079;&#1086;&#1073;&#1088;&#1072;&#1078;&#1077;&#1085;&#1080;&#1102;
Goto next image	&#1050; &#1089;&#1083;&#1077;&#1076;&#1091;&#1102;&#1097;&#1077;&#1084;&#1091; &#1080;&#1079;&#1086;&#1073;&#1088;&#1072;&#1078;&#1077;&#1085;&#1080;&#1102;
PgUp or Left	PgUp &#1080;&#1083;&#1080; &#1089;&#1090;&#1088;&#1077;&#1083;&#1082;&#1072; &#1074;&#1083;&#1077;&#1074;&#1086;
PgDn or Right	PgDn &#1080;&#1083;&#1080; &#1089;&#1090;&#1088;&#1077;&#1083;&#1082;&#1072; &#1074;&#1087;&#1088;&#1072;&#1074;&#1086;
Goto first/last image of current folder (using sort order as defined)	&#1050; &#1087;&#1077;&#1088;&#1074;&#1086;&#1084;&#1091;/&#1087;&#1086;&#1089;&#1083;&#1077;&#1076;&#1085;&#1077;&#1084;&#1091; &#1080;&#1079;&#1086;&#1073;&#1088;&#1072;&#1078;&#1077;&#1085;&#1080;&#1102; &#1074; &#1090;&#1077;&#1082;&#1091;&#1097;&#1077;&#1081; &#1087;&#1072;&#1087;&#1082;&#1077; (&#1074; &#1089;&#1086;&#1086;&#1090;&#1074;&#1077;&#1090;&#1089;&#1090;&#1074;&#1080;&#1080; &#1089; &#1089;&#1086;&#1088;&#1090;&#1080;&#1088;&#1086;&#1074;&#1082;&#1086;&#1081;)
Increase/decrease brightness	&#1056;&#1077;&#1075;&#1091;&#1083;&#1080;&#1088;&#1086;&#1074;&#1082;&#1072; &#1103;&#1088;&#1082;&#1086;&#1089;&#1090;&#1080;
Increase/decrease contrast	&#1056;&#1077;&#1075;&#1091;&#1083;&#1080;&#1088;&#1086;&#1074;&#1082;&#1072; &#1082;&#1086;&#1085;&#1090;&#1088;&#1072;&#1089;&#1090;&#1085;&#1086;&#1089;&#1090;&#1080;
Increase/decrease sharpness	&#1056;&#1077;&#1075;&#1091;&#1083;&#1080;&#1088;&#1086;&#1074;&#1082;&#1072; &#1088;&#1077;&#1079;&#1082;&#1086;&#1089;&#1090;&#1080;
Increase/decrease auto color cast correction amount	&#1056;&#1077;&#1075;&#1091;&#1083;&#1080;&#1088;&#1086;&#1074;&#1082;&#1072; &#1072;&#1074;&#1090;&#1086;&#1082;&#1086;&#1088;&#1088;&#1077;&#1082;&#1094;&#1080;&#1080; &#1094;&#1074;&#1077;&#1090;&#1086;&#1074;
Increase/decrease auto contrast correction amount	&#1056;&#1077;&#1075;&#1091;&#1083;&#1080;&#1088;&#1086;&#1074;&#1082;&#1072; &#1072;&#1074;&#1090;&#1086;&#1082;&#1086;&#1088;&#1088;&#1077;&#1082;&#1094;&#1080;&#1080; &#1082;&#1086;&#1085;&#1090;&#1088;&#1072;&#1089;&#1090;&#1085;&#1086;&#1089;&#1090;&#1080;
Enable/disable landscape picture enhancement mode	&#1042;&#1082;&#1083;./&#1074;&#1099;&#1082;&#1083;. &#1088;&#1077;&#1078;&#1080;&#1084; &#1091;&#1083;&#1091;&#1095;&#1096;&#1077;&#1085;&#1080;&#1103; &#1087;&#1077;&#1081;&#1079;&#1072;&#1078;&#1085;&#1099;&#1093; &#1080;&#1079;&#1086;&#1073;&#1088;&#1072;&#1078;&#1077;&#1085;&#1080;&#1081;
Slide show with timeout of n seconds (ESC to stop)	&#1047;&#1072;&#1087;&#1091;&#1089;&#1090;&#1080;&#1090;&#1100; &#1089;&#1083;&#1072;&#1081;&#1076;&#1096;&#1086;&#1091; &#1089; &#1080;&#1085;&#1090;&#1077;&#1088;&#1074;&#1072;&#1083;&#1086;&#1084; N &#1089;&#1077;&#1082; (Esc &#8212; &#1089;&#1090;&#1086;&#1087;)
Set timeout to n/10 sec, respectively n/100 sec (Ctrl+Shift)	&#1047;&#1072;&#1076;&#1072;&#1090;&#1100; &#1080;&#1085;&#1090;&#1077;&#1088;&#1074;&#1072;&#1083; N/10 &#1089;&#1077;&#1082; &#1080;&#1083;&#1080; N/100 &#1089;&#1077;&#1082; (Ctrl+Shift)
Rotate image and fit to screen	&#1055;&#1086;&#1074;&#1077;&#1088;&#1085;&#1091;&#1090;&#1100; &#1080;&#1079;&#1086;&#1073;&#1088;&#1072;&#1078;&#1077;&#1085;&#1080;&#1077; &#1080; &#1074;&#1087;&#1080;&#1089;&#1072;&#1090;&#1100; &#1074; &#1101;&#1082;&#1088;&#1072;&#1085;
Fit image to screen	&#1042;&#1087;&#1080;&#1089;&#1072;&#1090;&#1100; &#1080;&#1079;&#1086;&#1073;&#1088;&#1072;&#1078;&#1077;&#1085;&#1080;&#1077; &#1074; &#1101;&#1082;&#1088;&#1072;&#1085;
Zoom 1:1 (100 %)	&#1052;&#1072;&#1089;&#1096;&#1090;&#1072;&#1073; 1:1 (100%)
Zoom in (%s)/Zoom out (%s)	&#1059;&#1074;&#1077;&#1083;&#1080;&#1095;&#1080;&#1090;&#1100; (%s)/&#1091;&#1084;&#1077;&#1085;&#1100;&#1096;&#1080;&#1090;&#1100; (%s)
Zoom in/out image	&#1059;&#1074;&#1077;&#1083;&#1080;&#1095;&#1080;&#1090;&#1100;/&#1091;&#1084;&#1077;&#1085;&#1100;&#1096;&#1080;&#1090;&#1100; &#1080;&#1079;&#1086;&#1073;&#1088;&#1072;&#1078;&#1077;&#1085;&#1080;&#1077; (&#1084;&#1072;&#1089;&#1096;&#1090;&#1072;&#1073;&#1080;&#1088;&#1086;&#1074;&#1072;&#1090;&#1100;)
Pan image	&#1055;&#1077;&#1088;&#1077;&#1084;&#1077;&#1089;&#1090;&#1080;&#1090;&#1100; &#1080;&#1079;&#1086;&#1073;&#1088;&#1072;&#1078;&#1077;&#1085;&#1080;&#1077;
Crop image	&#1054;&#1073;&#1088;&#1077;&#1079;&#1072;&#1090;&#1100; &#1080;&#1079;&#1086;&#1073;&#1088;&#1072;&#1078;&#1077;&#1085;&#1080;&#1077;
Next image	&#1057;&#1083;&#1077;&#1076;&#1091;&#1102;&#1097;&#1077;&#1077; &#1080;&#1079;&#1086;&#1073;&#1088;&#1072;&#1078;&#1077;&#1085;&#1080;&#1077;
Previous image	&#1055;&#1088;&#1077;&#1076;&#1099;&#1076;&#1091;&#1097;&#1077;&#1077; &#1080;&#1079;&#1086;&#1073;&#1088;&#1072;&#1078;&#1077;&#1085;&#1080;&#1077;
up/down	&#1057;&#1090;&#1088;&#1077;&#1083;&#1082;&#1080; &#1074;&#1074;&#1077;&#1088;&#1093;/&#1074;&#1085;&#1080;&#1079;
Mouse wheel	&#1056;&#1086;&#1083;&#1080;&#1082; &#1084;&#1099;&#1096;&#1080;
Left mouse & drag	&#1055;&#1077;&#1088;&#1077;&#1090;&#1072;&#1089;&#1082;&#1080;&#1074;&#1072;&#1085;&#1080;&#1077; &#1089; &#1051;&#1050;&#1052;
Ctrl + L mouse	Ctrl + &#1051;&#1050;&#1052;
Forward mouse button	&#1050;&#1085;&#1086;&#1087;&#1082;&#1072; &#1084;&#1099;&#1096;&#1080; '&#1042;&#1087;&#1077;&#1088;&#1105;&#1076;'
Back mouse button	&#1050;&#1085;&#1086;&#1087;&#1082;&#1072; &#1084;&#1099;&#1096;&#1080; '&#1053;&#1072;&#1079;&#1072;&#1076;'
Delete current file on disk permanently	&#1054;&#1082;&#1086;&#1085;&#1095;&#1072;&#1090;&#1077;&#1083;&#1100;&#1085;&#1086; &#1091;&#1076;&#1072;&#1083;&#1080;&#1090;&#1100; &#1101;&#1090;&#1086;&#1090; &#1092;&#1072;&#1081;&#1083;
Rotate current file on disk lossless by 90 deg (W/H must be multiple of 16)	&#1055;&#1086;&#1074;&#1077;&#1088;&#1085;&#1091;&#1090;&#1100; &#1085;&#1072; 90&#176; &#1074;&#1087;&#1088;&#1072;&#1074;&#1086; &#1073;&#1077;&#1079; &#1087;&#1086;&#1090;&#1077;&#1088;&#1100; &#1080; &#1079;&#1072;&#1087;&#1080;&#1089;&#1072;&#1090;&#1100; &#1074; &#1092;&#1072;&#1081;&#1083; (&#1064;/&#1042; &#1076;&#1086;&#1083;&#1078;&#1085;&#1099; &#1073;&#1099;&#1090;&#1100; &#1082;&#1088;&#1072;&#1090;&#1085;&#1099; 16)
Rotate current file on disk lossless by 270 deg (W/H must be multiple of 16)	&#1055;&#1086;&#1074;&#1077;&#1088;&#1085;&#1091;&#1090;&#1100; &#1085;&#1072; 90&#176; &#1074;&#1083;&#1077;&#1074;&#1086; &#1073;&#1077;&#1079; &#1087;&#1086;&#1090;&#1077;&#1088;&#1100; &#1080; &#1079;&#1072;&#1087;&#1080;&#1089;&#1072;&#1090;&#1100; &#1074; &#1092;&#1072;&#1081;&#1083; (&#1064;/&#1042; &#1076;&#1086;&#1083;&#1078;&#1085;&#1099; &#1073;&#1099;&#1090;&#1100; &#1082;&#1088;&#1072;&#1090;&#1085;&#1099; 16)
The file is read-only!	&#1069;&#1090;&#1086;&#1090; &#1092;&#1072;&#1081;&#1083; &#1090;&#1086;&#1083;&#1100;&#1082;&#1086; &#1076;&#1083;&#1103; &#1095;&#1090;&#1077;&#1085;&#1080;&#1103;!
Can't rename file	&#1053;&#1077;&#1074;&#1086;&#1079;&#1084;&#1086;&#1078;&#1085;&#1086; &#1087;&#1077;&#1088;&#1077;&#1080;&#1084;&#1077;&#1085;&#1086;&#1074;&#1072;&#1090;&#1100; &#1092;&#1072;&#1081;&#1083;
New name contains backslash character!	&#1042; &#1085;&#1086;&#1074;&#1086;&#1084; &#1080;&#1084;&#1077;&#1085;&#1080; &#1089;&#1086;&#1076;&#1077;&#1088;&#1078;&#1080;&#1090;&#1089;&#1103; &#1089;&#1080;&#1084;&#1074;&#1086;&#1083; '\'.
Renaming file failed!	&#1054;&#1096;&#1080;&#1073;&#1082;&#1072; &#1087;&#1077;&#1088;&#1077;&#1080;&#1084;&#1077;&#1085;&#1086;&#1074;&#1072;&#1085;&#1080;&#1103; &#1092;&#1072;&#1081;&#1083;&#1072;.
Reason: 	&#1055;&#1088;&#1080;&#1095;&#1080;&#1085;&#1072;: 
on	&#1074;&#1082;&#1083;.
off	&#1074;&#1099;&#1082;&#1083;.
Do you really want to save the following parameters as default to the INI file	&#1061;&#1086;&#1090;&#1080;&#1090;&#1077; &#1089;&#1086;&#1093;&#1088;&#1072;&#1085;&#1080;&#1090;&#1100; &#1101;&#1090;&#1080; &#1087;&#1072;&#1088;&#1072;&#1084;&#1077;&#1090;&#1088;&#1099; &#1074; INI-&#1092;&#1072;&#1081;&#1083;&#1077; &#1082;&#1072;&#1082; &#1089;&#1090;&#1072;&#1085;&#1076;&#1072;&#1088;&#1090;&#1085;&#1099;&#1077;
Auto contrast and color correction: 	&#1040;&#1074;&#1090;&#1086;&#1082;&#1086;&#1088;&#1088;&#1077;&#1082;&#1094;&#1080;&#1103; &#1082;&#1086;&#1085;&#1090;&#1088;&#1072;&#1089;&#1090;&#1085;&#1086;&#1089;&#1090;&#1080; &#1080; &#1094;&#1074;&#1077;&#1090;&#1072;: 
Local density correction: 	&#1050;&#1086;&#1088;&#1088;&#1077;&#1082;&#1094;&#1080;&#1103; &#1089;&#1074;&#1077;&#1090;&#1086;&#1074;/&#1090;&#1077;&#1085;&#1077;&#1081;: 
Order files by: 	&#1057;&#1086;&#1088;&#1090;&#1080;&#1088;&#1086;&#1074;&#1082;&#1072; &#1092;&#1072;&#1081;&#1083;&#1086;&#1074;: 
Creation date/time	&#1044;&#1072;&#1090;&#1072;/&#1074;&#1088;&#1077;&#1084;&#1103; &#1089;&#1086;&#1079;&#1076;&#1072;&#1085;&#1080;&#1103;
Last modification date/time	&#1044;&#1072;&#1090;&#1072;/&#1074;&#1088;&#1077;&#1084;&#1103; &#1080;&#1079;&#1084;&#1077;&#1085;&#1077;&#1085;&#1080;&#1103;
File name	&#1048;&#1084;&#1103; &#1092;&#1072;&#1081;&#1083;&#1072;
These values will override the values from the INI file located in the program folder of JPEGView!	&#1069;&#1090;&#1080; &#1079;&#1085;&#1072;&#1095;&#1077;&#1085;&#1080;&#1103; &#1073;&#1091;&#1076;&#1091;&#1090; &#1080;&#1084;&#1077;&#1090;&#1100; &#1087;&#1088;&#1080;&#1086;&#1088;&#1080;&#1090;&#1077;&#1090; &#1087;&#1077;&#1088;&#1077;&#1076; &#1091;&#1089;&#1090;&#1072;&#1085;&#1086;&#1074;&#1082;&#1072;&#1084;&#1080; &#1074; INI-&#1092;&#1072;&#1081;&#1083;&#1077; &#1074; &#1087;&#1072;&#1087;&#1082;&#1077; &#1089; JPEGView.
Confirm save default parameters	&#1057;&#1086;&#1093;&#1088;&#1072;&#1085;&#1080;&#1090;&#1100; &#1087;&#1072;&#1088;&#1072;&#1084;&#1077;&#1090;&#1088;&#1099; &#1087;&#1086; &#1091;&#1084;&#1086;&#1083;&#1095;&#1072;&#1085;&#1080;&#1102;?
Images	&#1048;&#1079;&#1086;&#1073;&#1088;&#1072;&#1078;&#1077;&#1085;&#1080;&#1103;
All Files	&#1042;&#1089;&#1077; &#1092;&#1072;&#1081;&#1083;&#1099;
Parameter DB file '%s' could not be opened!	&#1053;&#1077;&#1074;&#1086;&#1079;&#1084;&#1086;&#1078;&#1085;&#1086; &#1086;&#1090;&#1082;&#1088;&#1099;&#1090;&#1100; &#1092;&#1072;&#1081;&#1083; '%s' c &#1073;&#1072;&#1079;&#1086;&#1081; &#1087;&#1072;&#1088;&#1072;&#1084;&#1077;&#1090;&#1088;&#1086;&#1074;.
Parameter DB file '%s' is not valid (invalid header)!	&#1053;&#1077;&#1074;&#1077;&#1088;&#1085;&#1099;&#1081; &#1092;&#1072;&#1081;&#1083; '%s' &#1089; &#1073;&#1072;&#1079;&#1086;&#1081; &#1087;&#1072;&#1088;&#1072;&#1084;&#1077;&#1090;&#1088;&#1086;&#1074; (&#1085;&#1077;&#1082;&#1086;&#1088;&#1088;&#1077;&#1082;&#1090;&#1085;&#1099;&#1081; &#1079;&#1072;&#1075;&#1086;&#1083;&#1086;&#1074;&#1086;&#1082;).
Cannot write to parameter DB file '%s'!	&#1053;&#1077;&#1074;&#1086;&#1079;&#1084;&#1086;&#1078;&#1085;&#1086; &#1079;&#1072;&#1087;&#1080;&#1089;&#1072;&#1090;&#1100; &#1092;&#1072;&#1081;&#1083; '%s' &#1089; &#1073;&#1072;&#1079;&#1086;&#1081; &#1087;&#1072;&#1088;&#1072;&#1084;&#1077;&#1090;&#1088;&#1086;&#1074;.
Cannot read from parameter DB file '%s'!	&#1053;&#1077;&#1074;&#1086;&#1079;&#1084;&#1086;&#1078;&#1085;&#1086; &#1087;&#1088;&#1086;&#1095;&#1080;&#1090;&#1072;&#1090;&#1100; &#1092;&#1072;&#1081;&#1083; '%s' &#1089; &#1073;&#1072;&#1079;&#1086;&#1081; &#1087;&#1072;&#1088;&#1072;&#1084;&#1077;&#1090;&#1088;&#1086;&#1074;.
Cannot read parameter DB file '%s' because it is too large!	&#1053;&#1077;&#1074;&#1086;&#1079;&#1084;&#1086;&#1078;&#1085;&#1086; &#1087;&#1088;&#1086;&#1095;&#1080;&#1090;&#1072;&#1090;&#1100; &#1092;&#1072;&#1081;&#1083; '%s' &#1089; &#1073;&#1072;&#1079;&#1086;&#1081; &#1087;&#1072;&#1088;&#1072;&#1084;&#1077;&#1090;&#1088;&#1086;&#1074;: &#1086;&#1085; &#1089;&#1083;&#1080;&#1096;&#1082;&#1086;&#1084; &#1074;&#1077;&#1083;&#1080;&#1082;.
The parameter DB file '%s' has been created by a newer version of JPEGView!	&#1060;&#1072;&#1081;&#1083; '%s' &#1089; &#1073;&#1072;&#1079;&#1086;&#1081; &#1087;&#1072;&#1088;&#1072;&#1084;&#1077;&#1090;&#1088;&#1086;&#1074; &#1089;&#1086;&#1079;&#1076;&#1072;&#1085; &#1074; &#1073;&#1086;&#1083;&#1077;&#1077; &#1085;&#1086;&#1074;&#1086;&#1081; &#1074;&#1077;&#1088;&#1089;&#1080;&#1080; JPEGView.
The old parameter DB file '%s' could not be renamed during conversion to new format!	&#1053;&#1077; &#1091;&#1076;&#1072;&#1083;&#1086;&#1089;&#1100; &#1087;&#1077;&#1088;&#1077;&#1080;&#1084;&#1077;&#1085;&#1086;&#1074;&#1072;&#1090;&#1100; &#1089;&#1090;&#1072;&#1088;&#1099;&#1081; &#1092;&#1072;&#1081;&#1083; '%s' &#1089; &#1073;&#1072;&#1079;&#1086;&#1081; &#1087;&#1072;&#1088;&#1072;&#1084;&#1077;&#1090;&#1088;&#1086;&#1074; &#1087;&#1088;&#1080; &#1087;&#1088;&#1077;&#1086;&#1073;&#1088;&#1072;&#1079;&#1086;&#1074;&#1072;&#1085;&#1080;&#1080; &#1074; &#1085;&#1086;&#1074;&#1099;&#1081; &#1092;&#1086;&#1088;&#1084;&#1072;&#1090;.
Parameter DB error	&#1054;&#1096;&#1080;&#1073;&#1082;&#1072; &#1074; &#1073;&#1072;&#1079;&#1077; &#1087;&#1072;&#1088;&#1072;&#1084;&#1077;&#1090;&#1088;&#1086;&#1074;
Error saving file	&#1054;&#1096;&#1080;&#1073;&#1082;&#1072; &#1089;&#1086;&#1093;&#1088;&#1072;&#1085;&#1077;&#1085;&#1080;&#1103; &#1092;&#1072;&#1081;&#1083;&#1072;
Error writing file to disk!	&#1054;&#1096;&#1080;&#1073;&#1082;&#1072; &#1079;&#1072;&#1087;&#1080;&#1089;&#1080; &#1092;&#1072;&#1081;&#1083;&#1072; &#1085;&#1072; &#1076;&#1080;&#1089;&#1082;.
Confirm	&#1055;&#1086;&#1076;&#1090;&#1074;&#1077;&#1088;&#1076;&#1080;&#1090;&#1077;
Do you really want to permanently delete the file %filename%?	&#1059;&#1076;&#1072;&#1083;&#1080;&#1090;&#1100; &#1092;&#1072;&#1081;&#1083; %filename% &#1086;&#1082;&#1086;&#1085;&#1095;&#1072;&#1090;&#1077;&#1083;&#1100;&#1085;&#1086;?
Rotate the following file lossless by 90 deg?\n%filename%	&#1055;&#1086;&#1074;&#1077;&#1088;&#1085;&#1091;&#1090;&#1100; &#1073;&#1077;&#1079; &#1087;&#1086;&#1090;&#1077;&#1088;&#1100; &#1085;&#1072; 90&#176; &#1074;&#1087;&#1088;&#1072;&#1074;&#1086; &#1080; &#1089;&#1086;&#1093;&#1088;&#1072;&#1085;&#1080;&#1090;&#1100; &#1074; &#1092;&#1072;&#1081;&#1083;&#1077;?\n%filename%
Rotate the following file lossless by 270 deg?\n%filename%	&#1055;&#1086;&#1074;&#1077;&#1088;&#1085;&#1091;&#1090;&#1100; &#1073;&#1077;&#1079; &#1087;&#1086;&#1090;&#1077;&#1088;&#1100; &#1085;&#1072; 90&#176; &#1074;&#1083;&#1077;&#1074;&#1086; &#1080; &#1089;&#1086;&#1093;&#1088;&#1072;&#1085;&#1080;&#1090;&#1100; &#1074; &#1092;&#1072;&#1081;&#1083;&#1077;?\n%filename%
Open image...	&#1054;&#1090;&#1082;&#1088;&#1099;&#1090;&#1100; &#1080;&#1079;&#1086;&#1073;&#1088;&#1072;&#1078;&#1077;&#1085;&#1080;&#1077;...
Save processed image...	&#1057;&#1086;&#1093;&#1088;&#1072;&#1085;&#1080;&#1090;&#1100; &#1086;&#1073;&#1088;&#1072;&#1073;&#1086;&#1090;&#1072;&#1085;&#1085;&#1086;&#1077; &#1080;&#1079;&#1086;&#1073;&#1088;&#1072;&#1078;&#1077;&#1085;&#1080;&#1077;...
Reload image	&#1055;&#1077;&#1088;&#1077;&#1079;&#1072;&#1075;&#1088;&#1091;&#1079;&#1080;&#1090;&#1100; &#1080;&#1079;&#1086;&#1073;&#1088;&#1072;&#1078;&#1077;&#1085;&#1080;&#1077;
Copy to clipboard	&#1057;&#1082;&#1086;&#1087;&#1080;&#1088;&#1086;&#1074;&#1072;&#1090;&#1100; &#1074; &#1073;&#1091;&#1092;&#1077;&#1088; &#1086;&#1073;&#1084;&#1077;&#1085;&#1072;
Copy original size image	&#1057;&#1082;&#1086;&#1087;&#1080;&#1088;&#1086;&#1074;&#1072;&#1090;&#1100; &#1089; &#1080;&#1089;&#1093;&#1086;&#1076;&#1085;&#1099;&#1084; &#1088;&#1072;&#1079;&#1084;&#1077;&#1088;&#1086;&#1084;
Paste from clipboard	&#1042;&#1089;&#1090;&#1072;&#1074;&#1080;&#1090;&#1100; &#1080;&#1079; &#1073;&#1091;&#1092;&#1077;&#1088;&#1072; &#1086;&#1073;&#1084;&#1077;&#1085;&#1072;
Batch rename/copy...	&#1055;&#1072;&#1082;&#1077;&#1090;&#1085;&#1086;&#1077; &#1087;&#1077;&#1088;&#1077;&#1080;&#1084;&#1077;&#1085;&#1086;&#1074;&#1072;&#1085;&#1080;&#1077;/&#1082;&#1086;&#1087;&#1080;&#1088;&#1086;&#1074;&#1072;&#1085;&#1080;&#1077;...
Show picture info (EXIF)	&#1057;&#1074;&#1077;&#1076;&#1077;&#1085;&#1080;&#1103; &#1086;&#1073; &#1080;&#1079;&#1086;&#1073;&#1088;&#1072;&#1078;&#1077;&#1085;&#1080;&#1080; (EXIF)
Show filename	&#1048;&#1084;&#1103; &#1092;&#1072;&#1081;&#1083;&#1072;
Navigation	&#1053;&#1072;&#1074;&#1080;&#1075;&#1072;&#1094;&#1080;&#1103;
Loop folder	&#1062;&#1080;&#1082;&#1083;&#1080;&#1095;&#1085;&#1086; &#1074; &#1087;&#1072;&#1087;&#1082;&#1077;
Loop recursively	&#1062;&#1080;&#1082;&#1083;&#1080;&#1095;&#1085;&#1086; &#1089; &#1074;&#1083;&#1086;&#1078;&#1077;&#1085;&#1085;&#1099;&#1084;&#1080; &#1087;&#1072;&#1087;&#1082;&#1072;&#1084;&#1080;
Loop siblings	&#1062;&#1080;&#1082;&#1083;&#1080;&#1095;&#1085;&#1086; &#1089; &#1087;&#1072;&#1087;&#1082;&#1072;&#1084;&#1080; &#1090;&#1086;&#1081; &#1078;&#1077; &#1074;&#1083;&#1086;&#1078;&#1077;&#1085;&#1085;&#1086;&#1089;&#1090;&#1080;
Display order	&#1057;&#1086;&#1088;&#1090;&#1080;&#1088;&#1086;&#1074;&#1082;&#1072; &#1087;&#1088;&#1080; &#1087;&#1086;&#1082;&#1072;&#1079;&#1077;
Modification date	&#1044;&#1072;&#1090;&#1072; &#1080;&#1079;&#1084;&#1077;&#1085;&#1077;&#1085;&#1080;&#1103;
Creation date	&#1044;&#1072;&#1090;&#1072; &#1089;&#1086;&#1079;&#1076;&#1072;&#1085;&#1080;&#1103;
Play folder as slideshow/movie	&#1057;&#1083;&#1072;&#1081;&#1076;&#1096;&#1086;&#1091;/&#1092;&#1080;&#1083;&#1100;&#1084; &#1080;&#1079; &#1092;&#1072;&#1081;&#1083;&#1086;&#1074; &#1074; &#1087;&#1072;&#1087;&#1082;&#1077;
Slideshow	&#1057;&#1083;&#1072;&#1081;&#1076;&#1096;&#1086;&#1091;
Movie	&#1060;&#1080;&#1083;&#1100;&#1084;
Waiting time	&#1048;&#1085;&#1090;&#1077;&#1088;&#1074;&#1072;&#1083;
Stop slide show/movie	&#1054;&#1089;&#1090;&#1072;&#1085;&#1086;&#1074;&#1080;&#1090;&#1100; &#1089;&#1083;&#1072;&#1081;&#1076;&#1096;&#1086;&#1091;/&#1092;&#1080;&#1083;&#1100;&#1084;
Rotate +90	&#1055;&#1086;&#1074;&#1077;&#1088;&#1085;&#1091;&#1090;&#1100; &#1085;&#1072; 90&#176; &#1074;&#1087;&#1088;&#1072;&#1074;&#1086;
Rotate -90	&#1055;&#1086;&#1074;&#1077;&#1088;&#1085;&#1091;&#1090;&#1100; &#1085;&#1072; 90&#176; &#1074;&#1083;&#1077;&#1074;&#1086;
Rotate 180	&#1055;&#1086;&#1074;&#1077;&#1088;&#1085;&#1091;&#1090;&#1100; &#1085;&#1072; 180&#176;
Auto correction	&#1040;&#1074;&#1090;&#1086;&#1082;&#1086;&#1088;&#1088;&#1077;&#1082;&#1094;&#1080;&#1103;
Local density correction	&#1050;&#1086;&#1088;&#1088;&#1077;&#1082;&#1094;&#1080;&#1103; &#1089;&#1074;&#1077;&#1090;&#1086;&#1074;/&#1090;&#1077;&#1085;&#1077;&#1081;
Keep parameters	&#1047;&#1072;&#1087;&#1086;&#1084;&#1080;&#1085;&#1072;&#1090;&#1100; &#1087;&#1072;&#1088;&#1072;&#1084;&#1077;&#1090;&#1088;&#1099;
Set current parameters as default values...	&#1057;&#1086;&#1093;&#1088;&#1072;&#1085;&#1080;&#1090;&#1100; &#1090;&#1077;&#1082;&#1091;&#1097;&#1080;&#1077; &#1087;&#1072;&#1088;&#1072;&#1084;&#1077;&#1090;&#1088;&#1099; &#1082;&#1072;&#1082; &#1089;&#1090;&#1072;&#1085;&#1076;&#1072;&#1088;&#1090;&#1085;&#1099;&#1077;...
Save parameters to DB	&#1057;&#1086;&#1093;&#1088;&#1072;&#1085;&#1080;&#1090;&#1100; &#1087;&#1072;&#1088;&#1072;&#1084;&#1077;&#1090;&#1088;&#1099; &#1074; &#1073;&#1072;&#1079;&#1077; &#1076;&#1072;&#1085;&#1085;&#1099;&#1093;
Clear parameters from DB	&#1059;&#1076;&#1072;&#1083;&#1080;&#1090;&#1100; &#1087;&#1072;&#1088;&#1072;&#1084;&#1077;&#1090;&#1088;&#1099; &#1080;&#1079; &#1073;&#1072;&#1079;&#1099; &#1076;&#1072;&#1085;&#1085;&#1099;&#1093;
Zoom	&#1052;&#1072;&#1089;&#1096;&#1090;&#1072;&#1073;&#1080;&#1088;&#1086;&#1074;&#1072;&#1085;&#1080;&#1077;
Fit to screen	&#1055;&#1086;&#1076;&#1075;&#1086;&#1085;&#1082;&#1072; &#1087;&#1086;&#1076; &#1101;&#1082;&#1088;&#1072;&#1085;
Fill with crop	&#1047;&#1072;&#1087;&#1086;&#1083;&#1085;&#1077;&#1085;&#1080;&#1077; &#1089; &#1086;&#1073;&#1088;&#1077;&#1079;&#1082;&#1086;&#1081;
Span all screens	&#1053;&#1072; &#1074;&#1089;&#1077; &#1101;&#1082;&#1088;&#1072;&#1085;&#1099;
Auto zoom mode	&#1040;&#1074;&#1090;&#1086;&#1084;&#1072;&#1089;&#1096;&#1090;&#1072;&#1073;&#1080;&#1088;&#1086;&#1074;&#1072;&#1085;&#1080;&#1077;
Fit to screen (no zoom)	&#1055;&#1086;&#1076;&#1075;&#1086;&#1085;&#1082;&#1072; &#1087;&#1086;&#1076; &#1101;&#1082;&#1088;&#1072;&#1085; (&#1073;&#1077;&#1079; &#1091;&#1074;&#1077;&#1083;&#1080;&#1095;&#1077;&#1085;&#1080;&#1103;)
Fill with crop (no zoom)	&#1047;&#1072;&#1087;&#1086;&#1083;&#1085;&#1077;&#1085;&#1080;&#1077; &#1089; &#1086;&#1073;&#1088;&#1077;&#1079;&#1082;&#1086;&#1081; (&#1073;&#1077;&#1079; &#1091;&#1074;&#1077;&#1083;&#1080;&#1095;&#1077;&#1085;&#1080;&#1103;)
Exit	&#1042;&#1099;&#1093;&#1086;&#1076;
Cyan-Red	&#1043;&#1086;&#1083;&#1091;&#1073;&#1086;&#1081;-&#1050;&#1088;&#1072;&#1089;&#1085;&#1099;&#1081;
Magenta-Green	&#1055;&#1091;&#1088;&#1087;&#1091;&#1088;&#1085;&#1099;&#1081;-&#1047;&#1077;&#1083;&#1105;&#1085;&#1099;&#1081;
Yellow-Blue	&#1046;&#1105;&#1083;&#1090;&#1099;&#1081;-&#1057;&#1080;&#1085;&#1080;&#1081;
C - R	C - R
M - G	M - G
Y - B	Y - B
Batch rename/copy of files	&#1055;&#1072;&#1082;&#1077;&#1090;&#1085;&#1086;&#1077; &#1087;&#1077;&#1088;&#1077;&#1080;&#1084;&#1077;&#1085;&#1086;&#1074;&#1072;&#1085;&#1080;&#1077;/&#1082;&#1086;&#1087;&#1080;&#1088;&#1086;&#1074;&#1072;&#1085;&#1080;&#1077; &#1092;&#1072;&#1081;&#1083;&#1086;&#1074;
Image files in folder	&#1043;&#1088;&#1072;&#1092;&#1080;&#1095;&#1077;&#1089;&#1082;&#1080;&#1077; &#1092;&#1072;&#1081;&#1083;&#1099; &#1074; &#1087;&#1072;&#1087;&#1082;&#1077;
Placeholders:	&#1047;&#1072;&#1087;&#1086;&#1083;&#1085;&#1080;&#1090;&#1077;&#1083;&#1080;:
Number (consecutively numbered)	&#1085;&#1086;&#1084;&#1077;&#1088; (&#1087;&#1086;&#1089;&#1083;&#1077;&#1076;&#1086;&#1074;&#1072;&#1090;&#1077;&#1083;&#1100;&#1085;&#1099;&#1081;)
Number with N digits	&#1085;&#1086;&#1084;&#1077;&#1088; &#1089; N &#1094;&#1080;&#1092;&#1088;&#1072;&#1084;&#1080;
Extracted number from original file name	&#1085;&#1086;&#1084;&#1077;&#1088; &#1080;&#1079; &#1080;&#1089;&#1093;&#1086;&#1076;&#1085;&#1086;&#1075;&#1086; &#1080;&#1084;&#1077;&#1085;&#1080; &#1092;&#1072;&#1081;&#1083;&#1072;
Original file name (with extension)	&#1080;&#1089;&#1093;&#1086;&#1076;&#1085;&#1086;&#1077; &#1080;&#1084;&#1103; &#1092;&#1072;&#1081;&#1083;&#1072; (&#1089; &#1088;&#1072;&#1089;&#1096;&#1080;&#1088;&#1077;&#1085;&#1080;&#1077;&#1084;)
Original file name (without extension)	&#1080;&#1089;&#1093;&#1086;&#1076;&#1085;&#1086;&#1077; &#1080;&#1084;&#1103; &#1092;&#1072;&#1081;&#1083;&#1072; (&#1073;&#1077;&#1079; &#1088;&#1072;&#1089;&#1096;&#1080;&#1088;&#1077;&#1085;&#1080;&#1103;)
Original file extension	&#1080;&#1089;&#1093;&#1086;&#1076;&#1085;&#1086;&#1077; &#1088;&#1072;&#1089;&#1096;&#1080;&#1088;&#1077;&#1085;&#1080;&#1077; &#1092;&#1072;&#1081;&#1083;&#1072;
'My Pictures' folder	&#1087;&#1072;&#1087;&#1082;&#1072; '&#1052;&#1086;&#1080; &#1088;&#1080;&#1089;&#1091;&#1085;&#1082;&#1080;'
Day / Month / Year (as numbers)	&#1076;&#1077;&#1085;&#1100; / &#1084;&#1077;&#1089;&#1103;&#1094; / &#1075;&#1086;&#1076; (&#1094;&#1080;&#1092;&#1088;&#1072;&#1084;&#1080;)
Year short form (2 digits)	&#1075;&#1086;&#1076; &#1082;&#1086;&#1088;&#1086;&#1090;&#1082;&#1086; (&#1076;&#1074;&#1077; &#1094;&#1080;&#1092;&#1088;&#1099;)
Month / Short form (text)	&#1084;&#1077;&#1089;&#1103;&#1094; / &#1084;&#1077;&#1089;&#1103;&#1094; &#1082;&#1086;&#1088;&#1086;&#1090;&#1082;&#1086; (&#1090;&#1077;&#1082;&#1089;&#1090;)
Target folders that are not yet existing are created as needed.	&#1053;&#1077;&#1089;&#1091;&#1097;&#1077;&#1089;&#1090;&#1074;&#1091;&#1102;&#1097;&#1080;&#1077; &#1087;&#1072;&#1087;&#1082;&#1080; &#1085;&#1072;&#1079;&#1085;&#1072;&#1095;&#1077;&#1085;&#1080;&#1103; &#1089;&#1086;&#1079;&#1076;&#1072;&#1102;&#1090;&#1089;&#1103; &#1087;&#1086; &#1085;&#1077;&#1086;&#1073;&#1093;&#1086;&#1076;&#1080;&#1084;&#1086;&#1089;&#1090;&#1080;.
Date placeholders use the modification date of the image.	&#1047;&#1072;&#1087;&#1086;&#1083;&#1085;&#1080;&#1090;&#1077;&#1083;&#1080; &#1076;&#1072;&#1090;&#1099; &#1087;&#1086;&#1076;&#1089;&#1090;&#1072;&#1074;&#1083;&#1103;&#1102;&#1090; &#1076;&#1072;&#1090;&#1091; &#1080;&#1079;&#1084;&#1077;&#1085;&#1077;&#1085;&#1080;&#1103; &#1080;&#1079;&#1086;&#1073;&#1088;&#1072;&#1078;&#1077;&#1085;&#1080;&#1103;.
Rename/copy images to:	&#1055;&#1077;&#1088;&#1077;&#1080;&#1084;&#1077;&#1085;&#1086;&#1074;&#1072;&#1090;&#1100;/&#1089;&#1082;&#1086;&#1087;&#1080;&#1088;&#1086;&#1074;&#1072;&#1090;&#1100; &#1074;:
Rename	&#1055;&#1077;&#1088;&#1077;&#1080;&#1084;&#1077;&#1085;&#1086;&#1074;&#1072;&#1090;&#1100;
Preview	&#1055;&#1088;&#1077;&#1076;&#1087;&#1088;&#1086;&#1089;&#1084;&#1086;&#1090;&#1088;
Save as template	&#1057;&#1086;&#1093;&#1088;&#1072;&#1085;&#1080;&#1090;&#1100; &#1082;&#1072;&#1082; &#1096;&#1072;&#1073;&#1083;&#1086;&#1085;
Close	&#1047;&#1072;&#1082;&#1088;&#1099;&#1090;&#1100;
Old name	&#1057;&#1090;&#1072;&#1088;&#1086;&#1077; &#1080;&#1084;&#1103;
Date	&#1044;&#1072;&#1090;&#1072;
New name (>> : file gets copied)	&#1053;&#1086;&#1074;&#1086;&#1077; &#1080;&#1084;&#1103; (>> : &#1092;&#1072;&#1081;&#1083; &#1089;&#1082;&#1086;&#1087;&#1080;&#1088;&#1086;&#1074;&#1072;&#1085;)
Select all	&#1042;&#1099;&#1073;&#1088;&#1072;&#1090;&#1100; &#1074;&#1089;&#1077;
Select none	&#1054;&#1090;&#1084;&#1077;&#1085;&#1080;&#1090;&#1100; &#1074;&#1077;&#1089;&#1100; &#1074;&#1099;&#1073;&#1086;&#1088;
The file '%s' could not be %s.	&#1044;&#1083;&#1103; &#1092;&#1072;&#1081;&#1083;&#1072; '%s' &#1085;&#1077;&#1074;&#1086;&#1079;&#1084;&#1086;&#1078;&#1085;&#1086; &#1074;&#1099;&#1087;&#1086;&#1083;&#1085;&#1080;&#1090;&#1100; &#1086;&#1087;&#1077;&#1088;&#1072;&#1094;&#1080;&#1102; '%s'.
copied	&#1089;&#1082;&#1086;&#1087;&#1080;&#1088;&#1086;&#1074;&#1072;&#1085;&#1086;
renamed	&#1087;&#1077;&#1088;&#1077;&#1080;&#1084;&#1077;&#1085;&#1086;&#1074;&#1072;&#1085;&#1086;
Continue rename/copy?	&#1055;&#1088;&#1086;&#1076;&#1086;&#1083;&#1078;&#1080;&#1090;&#1100; &#1087;&#1077;&#1088;&#1077;&#1080;&#1084;&#1077;&#1085;&#1086;&#1074;&#1072;&#1085;&#1080;&#1077;/&#1082;&#1086;&#1087;&#1080;&#1088;&#1086;&#1074;&#1072;&#1085;&#1080;&#1077;?
Error during rename/copy	&#1054;&#1096;&#1080;&#1073;&#1082;&#1072; &#1087;&#1088;&#1080; &#1087;&#1077;&#1088;&#1077;&#1080;&#1084;&#1077;&#1085;&#1086;&#1074;&#1072;&#1085;&#1080;&#1080;/&#1082;&#1086;&#1087;&#1080;&#1088;&#1086;&#1074;&#1072;&#1085;&#1080;&#1080;
%d file(s) renamed, %d file(s) copied, %d folder(s) created	&#1060;&#1072;&#1081;&#1083;&#1086;&#1074; &#1087;&#1077;&#1088;&#1077;&#1080;&#1084;&#1077;&#1085;&#1086;&#1074;&#1072;&#1085;&#1086;: %d, &#1089;&#1082;&#1086;&#1087;&#1080;&#1088;&#1086;&#1074;&#1072;&#1085;&#1086;: %d, &#1089;&#1086;&#1079;&#1076;&#1072;&#1085;&#1086; &#1087;&#1072;&#1087;&#1086;&#1082;: %d
Crop Selection	&#1054;&#1073;&#1088;&#1077;&#1079;&#1072;&#1090;&#1100; &#1074;&#1099;&#1076;&#1077;&#1083;&#1077;&#1085;&#1085;&#1086;&#1077;
Copy Selection to Clipboard	&#1057;&#1082;&#1086;&#1087;&#1080;&#1088;&#1086;&#1074;&#1072;&#1090;&#1100; &#1074;&#1099;&#1076;&#1077;&#1083;&#1077;&#1085;&#1085;&#1086;&#1077; &#1074; &#1073;&#1091;&#1092;&#1077;&#1088; &#1086;&#1073;&#1084;&#1077;&#1085;&#1072;
Zoom to Selection	&#1052;&#1072;&#1089;&#1096;&#1090;&#1072;&#1073;&#1080;&#1088;&#1086;&#1074;&#1072;&#1090;&#1100; &#1076;&#1086; &#1074;&#1099;&#1076;&#1077;&#1083;&#1077;&#1085;&#1085;&#1086;&#1075;&#1086;
Pasting image from clipboard failed!	&#1054;&#1096;&#1080;&#1073;&#1082;&#1072; &#1087;&#1088;&#1080; &#1074;&#1089;&#1090;&#1072;&#1074;&#1082;&#1077; &#1080;&#1079;&#1086;&#1073;&#1088;&#1072;&#1078;&#1077;&#1085;&#1080;&#1103; &#1080;&#1079; &#1073;&#1091;&#1092;&#1077;&#1088;&#1072; &#1086;&#1073;&#1084;&#1077;&#1085;&#1072;.
Image width:	&#1064;&#1080;&#1088;&#1080;&#1085;&#1072;:
Image height:	&#1042;&#1099;&#1089;&#1086;&#1090;&#1072;:
Acquisition date:	&#1044;&#1072;&#1090;&#1072; &#1089;&#1098;&#1105;&#1084;&#1082;&#1080;:
Camera model:	&#1052;&#1086;&#1076;&#1077;&#1083;&#1100; &#1082;&#1072;&#1084;&#1077;&#1088;&#1099;:
Exposure time (s):	&#1042;&#1099;&#1076;&#1077;&#1088;&#1078;&#1082;&#1072; (&#1089;):
Exposure bias (EV):	&#1069;&#1082;&#1089;&#1087;&#1086;&#1082;&#1086;&#1088;&#1088;&#1077;&#1082;&#1094;&#1080;&#1103; (EV):
Flash fired:	&#1042;&#1089;&#1087;&#1099;&#1096;&#1082;&#1072;:
Focal length (mm):	&#1060;&#1086;&#1082;&#1091;&#1089;&#1085;&#1086;&#1077; &#1088;&#1072;&#1089;&#1089;&#1090;&#1086;&#1103;&#1085;&#1080;&#1077; (&#1084;&#1084;):
F-Number:	&#1044;&#1080;&#1072;&#1092;&#1088;&#1072;&#1075;&#1084;&#1072;:
ISO Speed:	&#1063;&#1091;&#1074;&#1089;&#1090;&#1074;&#1080;&#1090;&#1077;&#1083;&#1100;&#1085;&#1086;&#1089;&#1090;&#1100; ISO:
Modification date:	&#1044;&#1072;&#1090;&#1072; &#1080;&#1079;&#1084;&#1077;&#1085;&#1077;&#1085;&#1080;&#1103;:
yes	&#1076;&#1072;
no	&#1085;&#1077;&#1090;
Show navigation panel	&#1055;&#1072;&#1085;&#1077;&#1083;&#1100; &#1085;&#1072;&#1074;&#1080;&#1075;&#1072;&#1094;&#1080;&#1080;
Show/hide navigation panel	&#1055;&#1086;&#1082;&#1072;&#1079;&#1072;&#1090;&#1100;/&#1089;&#1082;&#1088;&#1099;&#1090;&#1100; &#1087;&#1072;&#1085;&#1077;&#1083;&#1100; &#1085;&#1072;&#1074;&#1080;&#1075;&#1072;&#1094;&#1080;&#1080;
About JPEGView...	&#1054; &#1087;&#1088;&#1086;&#1075;&#1088;&#1072;&#1084;&#1084;&#1077; JPEGView...
About JPEGView (64 bit version)...	&#1054; &#1087;&#1088;&#1086;&#1075;&#1088;&#1072;&#1084;&#1084;&#1077; JPEGView (64-&#1088;&#1072;&#1079;&#1088;&#1103;&#1076;&#1085;&#1072;&#1103; &#1074;&#1077;&#1088;&#1089;&#1080;&#1103;)...
SIMD mode used:	&#1056;&#1077;&#1078;&#1080;&#1084; SIMD:
Number of CPU cores used:	&#1048;&#1089;&#1087;&#1086;&#1083;&#1100;&#1079;&#1091;&#1077;&#1090;&#1089;&#1103; &#1103;&#1076;&#1077;&#1088; &#1062;&#1055;:
Licensed under the GNU general public license (GPL), see readme file for details:	&#1051;&#1080;&#1094;&#1077;&#1085;&#1079;&#1080;&#1103; GNU General Public License (GPL),    &#1089;&#1084;.&#160;&#1092;&#1072;&#1081;&#1083; &#1089; &#1076;&#1086;&#1082;&#1091;&#1084;&#1077;&#1085;&#1090;&#1072;&#1094;&#1080;&#1077;&#1081;:
Project home page:	&#1057;&#1072;&#1081;&#1090; &#1087;&#1088;&#1086;&#1077;&#1082;&#1090;&#1072;:
Show first image in folder	&#1055;&#1077;&#1088;&#1074;&#1086;&#1077; &#1080;&#1079;&#1086;&#1073;&#1088;&#1072;&#1078;&#1077;&#1085;&#1080;&#1077; &#1074; &#1087;&#1072;&#1087;&#1082;&#1077;
Show previous image	&#1055;&#1088;&#1077;&#1076;&#1099;&#1076;&#1091;&#1097;&#1077;&#1077; &#1080;&#1079;&#1086;&#1073;&#1088;&#1072;&#1078;&#1077;&#1085;&#1080;&#1077;
Show next image	&#1057;&#1083;&#1077;&#1076;&#1091;&#1102;&#1097;&#1077;&#1077; &#1080;&#1079;&#1086;&#1073;&#1088;&#1072;&#1078;&#1077;&#1085;&#1080;&#1077;
Show last image in folder	&#1055;&#1086;&#1089;&#1083;&#1077;&#1076;&#1085;&#1077;&#1077; &#1080;&#1079;&#1086;&#1073;&#1088;&#1072;&#1078;&#1077;&#1085;&#1080;&#1077; &#1074; &#1087;&#1072;&#1087;&#1082;&#1077;
Rotate image 90 deg clockwise	&#1055;&#1086;&#1074;&#1077;&#1088;&#1085;&#1091;&#1090;&#1100; &#1085;&#1072; 90&#176; &#1074;&#1087;&#1088;&#1072;&#1074;&#1086;
Rotate image 90 deg counter-clockwise	&#1055;&#1086;&#1074;&#1077;&#1088;&#1085;&#1091;&#1090;&#1100; &#1085;&#1072; 90&#176; &#1074;&#1083;&#1077;&#1074;&#1086;
Landscape picture enhancement mode	&#1056;&#1077;&#1078;&#1080;&#1084; &#1091;&#1083;&#1091;&#1095;&#1096;&#1077;&#1085;&#1080;&#1103; &#1087;&#1077;&#1081;&#1079;&#1072;&#1078;&#1077;&#1081;
Display image (EXIF) information	&#1057;&#1074;&#1077;&#1076;&#1077;&#1085;&#1080;&#1103; &#1086;&#1073; &#1080;&#1079;&#1086;&#1073;&#1088;&#1072;&#1078;&#1077;&#1085;&#1080;&#1080; (EXIF)
Actual size of image	&#1053;&#1072;&#1089;&#1090;&#1086;&#1103;&#1097;&#1080;&#1081; &#1088;&#1072;&#1079;&#1084;&#1077;&#1088; &#1080;&#1079;&#1086;&#1073;&#1088;&#1072;&#1078;&#1077;&#1085;&#1080;&#1103;
Toggle between screens (only for multi-monitor systems)	&#1055;&#1077;&#1088;&#1077;&#1082;&#1083;&#1102;&#1095;&#1080;&#1090;&#1100;&#1089;&#1103; &#1084;&#1077;&#1078;&#1076;&#1091; &#1101;&#1082;&#1088;&#1072;&#1085;&#1072;&#1084;&#1080; (&#1074; &#1084;&#1091;&#1083;&#1100;&#1090;&#1080;&#1084;&#1086;&#1085;&#1080;&#1090;&#1086;&#1088;&#1085;&#1099;&#1093; &#1089;&#1080;&#1089;&#1090;&#1077;&#1084;&#1072;&#1093;)
Enable/disable full screen mode	&#1042;&#1082;&#1083;./&#1074;&#1099;&#1082;&#1083;. &#1087;&#1086;&#1083;&#1085;&#1086;&#1101;&#1082;&#1088;&#1072;&#1085;&#1085;&#1099;&#1081; &#1088;&#1077;&#1078;&#1080;&#1084;
Full screen mode	&#1055;&#1086;&#1083;&#1085;&#1086;&#1101;&#1082;&#1088;&#1072;&#1085;&#1085;&#1099;&#1081; &#1088;&#1077;&#1078;&#1080;&#1084;
Window mode	&#1054;&#1082;&#1086;&#1085;&#1085;&#1099;&#1081; &#1088;&#1077;&#1078;&#1080;&#1084;
Save as (in screen size/resolution)	&#1057;&#1086;&#1093;&#1088;&#1072;&#1085;&#1080;&#1090;&#1100; &#1082;&#1072;&#1082; (&#1074; &#1101;&#1082;&#1088;&#1072;&#1085;&#1085;&#1086;&#1084; &#1088;&#1072;&#1079;&#1084;&#1077;&#1088;&#1077;/&#1088;&#1072;&#1079;&#1088;&#1077;&#1096;&#1077;&#1085;&#1080;&#1080;)
Save processed image to JPEG file (screen size)	&#1057;&#1086;&#1093;&#1088;&#1072;&#1085;&#1080;&#1090;&#1100; &#1086;&#1073;&#1088;&#1072;&#1073;&#1086;&#1090;&#1072;&#1085;&#1085;&#1086;&#1077; &#1080;&#1079;&#1086;&#1073;&#1088;&#1072;&#1078;&#1077;&#1085;&#1080;&#1077; &#1082;&#1072;&#1082; JPEG (&#1101;&#1082;&#1088;&#1072;&#1085;&#1085;&#1086;&#1075;&#1086; &#1088;&#1072;&#1079;&#1084;&#1077;&#1088;&#1072;)
Settings/Admin	&#1053;&#1072;&#1089;&#1090;&#1088;&#1086;&#1081;&#1082;&#1080;
Edit global settings...	&#1054;&#1073;&#1097;&#1080;&#1077; &#1085;&#1072;&#1089;&#1090;&#1088;&#1086;&#1081;&#1082;&#1080;...
Edit user settings...	&#1055;&#1086;&#1083;&#1100;&#1079;&#1086;&#1074;&#1072;&#1090;&#1077;&#1083;&#1100;&#1089;&#1082;&#1080;&#1077; &#1085;&#1072;&#1089;&#1090;&#1088;&#1086;&#1081;&#1082;&#1080;...
Backup parameter DB...	&#1057;&#1076;&#1077;&#1083;&#1072;&#1090;&#1100; &#1088;&#1077;&#1079;&#1077;&#1088;&#1074;&#1085;&#1091;&#1102; &#1082;&#1086;&#1087;&#1080;&#1102; &#1073;&#1072;&#1079;&#1099; &#1087;&#1072;&#1088;&#1072;&#1084;&#1077;&#1090;&#1088;&#1086;&#1074;...
Restore parameter DB...	&#1042;&#1086;&#1089;&#1089;&#1090;&#1072;&#1085;&#1086;&#1074;&#1080;&#1090;&#1100; &#1073;&#1072;&#1079;&#1091; &#1087;&#1072;&#1088;&#1072;&#1084;&#1077;&#1090;&#1088;&#1086;&#1074; &#1080;&#1079; &#1082;&#1086;&#1087;&#1080;&#1080;...
No user INI file exits yet. Create user INI file from INI file template?	&#1055;&#1086;&#1083;&#1100;&#1079;&#1086;&#1074;&#1072;&#1090;&#1077;&#1083;&#1100;&#1089;&#1082;&#1086;&#1075;&#1086; INI-&#1092;&#1072;&#1081;&#1083;&#1072; &#1087;&#1086;&#1082;&#1072; &#1085;&#1077;&#1090;. &#1057;&#1086;&#1079;&#1076;&#1072;&#1090;&#1100; &#1077;&#1075;&#1086; &#1080;&#1079; &#1096;&#1072;&#1073;&#1083;&#1086;&#1085;&#1072; INI-&#1092;&#1072;&#1081;&#1083;&#1072;?
Copying parameter DB to file '%s' failed. Reason: %s	&#1054;&#1096;&#1080;&#1073;&#1082;&#1072; &#1082;&#1086;&#1087;&#1080;&#1088;&#1086;&#1074;&#1072;&#1085;&#1080;&#1103; &#1073;&#1072;&#1079;&#1099; &#1087;&#1072;&#1088;&#1072;&#1084;&#1077;&#1090;&#1088;&#1086;&#1074; &#1074; &#1092;&#1072;&#1081;&#1083; '%s'. &#1055;&#1088;&#1080;&#1095;&#1080;&#1085;&#1072;: %s
Select parameter DB to restore	&#1042;&#1099;&#1073;&#1077;&#1088;&#1080;&#1090;&#1077; &#1073;&#1072;&#1079;&#1091; &#1087;&#1072;&#1088;&#1072;&#1084;&#1077;&#1090;&#1088;&#1086;&#1074; &#1076;&#1083;&#1103; &#1074;&#1086;&#1089;&#1089;&#1090;&#1072;&#1085;&#1086;&#1074;&#1083;&#1077;&#1085;&#1080;&#1103;
Conflicting entries in Param DB	&#1050;&#1086;&#1085;&#1092;&#1083;&#1080;&#1082;&#1090; &#1079;&#1072;&#1087;&#1080;&#1089;&#1077;&#1081; &#1074; &#1073;&#1072;&#1079;&#1077; &#1087;&#1072;&#1088;&#1072;&#1084;&#1077;&#1090;&#1088;&#1086;&#1074;
The imported param DB contains entries already present in active param DB.	&#1042; &#1080;&#1084;&#1087;&#1086;&#1088;&#1090;&#1080;&#1088;&#1086;&#1074;&#1072;&#1085;&#1085;&#1086;&#1081; &#1073;&#1072;&#1079;&#1077; &#1080;&#1084;&#1077;&#1102;&#1090;&#1089;&#1103; &#1079;&#1072;&#1087;&#1080;&#1089;&#1080;, &#1082;&#1086;&#1090;&#1086;&#1088;&#1099;&#1077; &#1091;&#1078;&#1077; &#1077;&#1089;&#1090;&#1100; &#1074; &#1072;&#1082;&#1090;&#1080;&#1074;&#1085;&#1086;&#1081; &#1073;&#1072;&#1079;&#1077;.
Shall existing entries be preserved (Yes) or be overriden by the imported entries (No)?	&#1057;&#1086;&#1093;&#1088;&#1072;&#1085;&#1080;&#1090;&#1100; &#1080;&#1084;&#1077;&#1102;&#1097;&#1080;&#1077;&#1089;&#1103; &#1079;&#1072;&#1087;&#1080;&#1089;&#1080; ('&#1044;&#1072;') &#1080;&#1083;&#1080; &#1087;&#1077;&#1088;&#1077;&#1079;&#1072;&#1087;&#1080;&#1089;&#1072;&#1090;&#1100; &#1080;&#1093; &#1080;&#1084;&#1087;&#1086;&#1088;&#1090;&#1080;&#1088;&#1086;&#1074;&#1072;&#1085;&#1085;&#1099;&#1084;&#1080; ('&#1053;&#1077;&#1090;')?
Select file to display in 'File Open' dialog	&#1042;&#1099;&#1073;&#1077;&#1088;&#1080;&#1090;&#1077; &#1074; &#1086;&#1082;&#1085;&#1077; &#1086;&#1090;&#1082;&#1088;&#1099;&#1090;&#1080;&#1103; &#1092;&#1072;&#1081;&#1083;&#1086;&#1074; &#1092;&#1072;&#1081;&#1083; &#1076;&#1083;&#1103; &#1087;&#1086;&#1082;&#1072;&#1079;&#1072;
Crop Mode	&#1056;&#1077;&#1078;&#1080;&#1084; &#1086;&#1073;&#1088;&#1077;&#1079;&#1082;&#1080;
Free	&#1055;&#1088;&#1086;&#1080;&#1079;&#1074;&#1086;&#1083;&#1100;&#1085;&#1086;
Fixed size...	&#1060;&#1080;&#1082;&#1089;&#1080;&#1088;&#1086;&#1074;&#1072;&#1085;&#1085;&#1099;&#1081; &#1088;&#1072;&#1079;&#1084;&#1077;&#1088;...
Set Fixed Crop Size	&#1042;&#1099;&#1073;&#1088;&#1072;&#1090;&#1100; &#1088;&#1072;&#1079;&#1084;&#1077;&#1088; &#1086;&#1073;&#1088;&#1077;&#1079;&#1082;&#1080;
Width	&#1064;&#1080;&#1088;&#1080;&#1085;&#1072;
Height	&#1042;&#1099;&#1089;&#1086;&#1090;&#1072;
Pixels	&#1087;&#1082;&#1089;
Screen Pixels	&#1069;&#1082;&#1088;&#1072;&#1085;&#1085;&#1099;&#1077; &#1087;&#1080;&#1082;&#1089;&#1077;&#1083;&#1099;
Image Pixels	&#1048;&#1089;&#1093;&#1086;&#1076;&#1085;&#1099;&#1077; &#1087;&#1080;&#1082;&#1089;&#1077;&#1083;&#1099;
Set modification date	&#1059;&#1089;&#1090;&#1072;&#1085;&#1086;&#1074;&#1080;&#1090;&#1100; &#1076;&#1072;&#1090;&#1091; &#1080;&#1079;&#1084;&#1077;&#1085;&#1077;&#1085;&#1080;&#1103;
to current date	&#1087;&#1086; &#1090;&#1077;&#1082;&#1091;&#1097;&#1077;&#1081; &#1076;&#1072;&#1090;&#1077;
to EXIF date	&#1087;&#1086; &#1076;&#1072;&#1090;&#1077; &#1074; EXIF
Mark image for toggling. Use %s to toggle between marked and current image	&#1054;&#1090;&#1084;&#1077;&#1090;&#1080;&#1090;&#1100; &#1092;&#1072;&#1081;&#1083; (%s &#8212; &#1087;&#1077;&#1088;&#1077;&#1082;&#1083;&#1102;&#1095;&#1077;&#1085;&#1080;&#1077; &#1084;&#1077;&#1078;&#1076;&#1091; &#1086;&#1090;&#1084;&#1077;&#1095;&#1077;&#1085;&#1085;&#1099;&#1084; &#1080; &#1090;&#1077;&#1082;&#1091;&#1097;&#1080;&#1084;)
Saturation	&#1053;&#1072;&#1089;&#1099;&#1097;&#1077;&#1085;&#1085;&#1086;&#1089;&#1090;&#1100;
Unsharp mask...	&#1053;&#1077;&#1088;&#1077;&#1079;&#1082;&#1072;&#1103; &#1084;&#1072;&#1089;&#1082;&#1072;...
Apply Unsharp Mask	&#1055;&#1088;&#1080;&#1084;&#1077;&#1085;&#1080;&#1090;&#1100; &#1085;&#1077;&#1088;&#1077;&#1079;&#1082;&#1091;&#1102; &#1084;&#1072;&#1089;&#1082;&#1091;
Radius	&#1056;&#1072;&#1076;&#1080;&#1091;&#1089;
Amount	&#1069;&#1092;&#1092;&#1077;&#1082;&#1090;
Threshold	&#1055;&#1086;&#1088;&#1086;&#1075;
Apply	&#1055;&#1088;&#1080;&#1084;&#1077;&#1085;&#1080;&#1090;&#1100;
Cancel	&#1054;&#1090;&#1084;&#1077;&#1085;&#1072;
Keep processing parameters between images	&#1055;&#1086;&#1084;&#1085;&#1080;&#1090;&#1100; &#1087;&#1072;&#1088;&#1072;&#1084;&#1077;&#1090;&#1088;&#1099; &#1086;&#1073;&#1088;&#1072;&#1073;&#1086;&#1090;&#1082;&#1080; &#1087;&#1088;&#1080; &#1089;&#1084;&#1077;&#1085;&#1077; &#1080;&#1079;&#1086;&#1073;&#1088;&#1072;&#1078;&#1077;&#1085;&#1080;&#1081;
Show histogram	&#1055;&#1086;&#1082;&#1072;&#1079;&#1072;&#1090;&#1100; &#1075;&#1080;&#1089;&#1090;&#1086;&#1075;&#1088;&#1072;&#1084;&#1084;&#1091;
Hide histogram	&#1057;&#1082;&#1088;&#1099;&#1090;&#1100; &#1075;&#1080;&#1089;&#1090;&#1086;&#1075;&#1088;&#1072;&#1084;&#1084;&#1091;
Crop Selection Lossless...	&#1054;&#1073;&#1088;&#1077;&#1079;&#1072;&#1090;&#1100; &#1074;&#1099;&#1076;&#1077;&#1083;&#1077;&#1085;&#1085;&#1086;&#1077; &#1073;&#1077;&#1079; &#1087;&#1086;&#1090;&#1077;&#1088;&#1100;...
Save cropped image	&#1057;&#1086;&#1093;&#1088;&#1072;&#1085;&#1080;&#1090;&#1100; &#1086;&#1073;&#1088;&#1077;&#1079;&#1072;&#1085;&#1085;&#1086;&#1077; &#1080;&#1079;&#1086;&#1073;&#1088;&#1072;&#1078;&#1077;&#1085;&#1080;&#1077;
Rotate image by user-defined angle	&#1055;&#1086;&#1074;&#1077;&#1088;&#1085;&#1091;&#1090;&#1100; &#1085;&#1072; &#1087;&#1088;&#1086;&#1080;&#1079;&#1074;&#1086;&#1083;&#1100;&#1085;&#1099;&#1081; &#1091;&#1075;&#1086;&#1083;
Rotate Image	&#1055;&#1086;&#1074;&#1086;&#1088;&#1086;&#1090; &#1080;&#1079;&#1086;&#1073;&#1088;&#1072;&#1078;&#1077;&#1085;&#1080;&#1103;
Show grid lines	&#1057;&#1077;&#1090;&#1082;&#1072;
Auto crop rotated image (avoids black border)	&#1040;&#1074;&#1090;&#1086;&#1086;&#1073;&#1088;&#1077;&#1079;&#1082;&#1072; &#1080;&#1079;&#1086;&#1073;&#1088;&#1072;&#1078;&#1077;&#1085;&#1080;&#1103; &#1087;&#1088;&#1080; &#1087;&#1086;&#1074;&#1086;&#1088;&#1086;&#1090;&#1077; (&#1080;&#1079;&#1073;&#1077;&#1075;&#1072;&#1090;&#1100; &#1095;&#1105;&#1088;&#1085;&#1099;&#1093; &#1087;&#1086;&#1083;&#1077;&#1081;)
Align image to horizontal or vertical line	&#1042;&#1099;&#1088;&#1072;&#1074;&#1085;&#1080;&#1074;&#1072;&#1085;&#1080;&#1077; &#1080;&#1079;&#1086;&#1073;&#1088;&#1072;&#1078;&#1077;&#1085;&#1080;&#1103; &#1087;&#1086; &#1075;&#1086;&#1088;&#1080;&#1079;&#1086;&#1085;&#1090;&#1072;&#1083;&#1100;&#1085;&#1086;&#1081; &#1080;&#1083;&#1080; &#1074;&#1077;&#1088;&#1090;&#1080;&#1082;&#1072;&#1083;&#1100;&#1085;&#1086;&#1081; &#1083;&#1080;&#1085;&#1080;&#1080;
Use the mouse to draw a line that shall be horizontal or vertical.	&#1055;&#1088;&#1086;&#1074;&#1077;&#1076;&#1080;&#1090;&#1077; &#1084;&#1099;&#1096;&#1100;&#1102; &#1083;&#1080;&#1085;&#1080;&#1102;, &#1082;&#1086;&#1090;&#1086;&#1088;&#1072;&#1103; &#1076;&#1086;&#1083;&#1078;&#1085;&#1072; &#1089;&#1090;&#1072;&#1090;&#1100; &#1075;&#1086;&#1088;&#1080;&#1079;&#1086;&#1085;&#1090;&#1072;&#1083;&#1100;&#1085;&#1086;&#1081; &#1080;&#1083;&#1080; &#1074;&#1077;&#1088;&#1090;&#1080;&#1082;&#1072;&#1083;&#1100;&#1085;&#1086;&#1081;.
Rotate the image by dragging with the mouse.	&#1042;&#1088;&#1072;&#1097;&#1072;&#1081;&#1090;&#1077; &#1080;&#1079;&#1086;&#1073;&#1088;&#1072;&#1078;&#1077;&#1085;&#1080;&#1077;, &#1087;&#1077;&#1088;&#1077;&#1090;&#1072;&#1089;&#1082;&#1080;&#1074;&#1072;&#1103; &#1087;&#1086; &#1085;&#1077;&#1084;&#1091; &#1084;&#1099;&#1096;&#1100;.
The operation failed because not enough memory is available!	&#1054;&#1087;&#1077;&#1088;&#1072;&#1094;&#1080;&#1103; &#1085;&#1077; &#1074;&#1099;&#1087;&#1086;&#1083;&#1085;&#1077;&#1085;&#1072;: &#1085;&#1077;&#1076;&#1086;&#1089;&#1090;&#1072;&#1090;&#1086;&#1095;&#1085;&#1086; &#1087;&#1072;&#1084;&#1103;&#1090;&#1080;.
to EXIF date (all files in folder)	&#1087;&#1086; &#1076;&#1072;&#1090;&#1077; &#1074; EXIF (&#1076;&#1083;&#1103; &#1074;&#1089;&#1077;&#1093; &#1092;&#1072;&#1081;&#1083;&#1086;&#1074; &#1074; &#1087;&#1072;&#1087;&#1082;&#1077;)
Number of JPEG files in folder: %d	&#1060;&#1072;&#1081;&#1083;&#1086;&#1074; JPEG &#1074; &#1087;&#1072;&#1087;&#1082;&#1077;: %d
EXIF date successfully set on %d images, failed on %d images	EXIF-&#1076;&#1072;&#1090;&#1072; &#1091;&#1089;&#1090;&#1072;&#1085;&#1086;&#1074;&#1083;&#1077;&#1085;&#1072;: %d, &#1085;&#1077; &#1091;&#1089;&#1090;&#1072;&#1085;&#1086;&#1074;&#1083;&#1077;&#1085;&#1072;: %d
Reason: Not enough memory available	&#1055;&#1088;&#1080;&#1095;&#1080;&#1085;&#1072;: &#1085;&#1077;&#1076;&#1086;&#1089;&#1090;&#1072;&#1090;&#1086;&#1095;&#1085;&#1086; &#1087;&#1072;&#1084;&#1103;&#1090;&#1080;
Transform image	&#1055;&#1088;&#1077;&#1086;&#1073;&#1088;&#1072;&#1079;&#1086;&#1074;&#1072;&#1085;&#1080;&#1077; &#1080;&#1079;&#1086;&#1073;&#1088;&#1072;&#1078;&#1077;&#1085;&#1080;&#1103;
Rotate...	&#1055;&#1086;&#1074;&#1077;&#1088;&#1085;&#1091;&#1090;&#1100; &#1085;&#1072; &#1087;&#1088;&#1086;&#1080;&#1079;&#1074;&#1086;&#1083;&#1100;&#1085;&#1099;&#1081; &#1091;&#1075;&#1086;&#1083;...
Mirror horizontally	&#1047;&#1077;&#1088;&#1082;&#1072;&#1083;&#1100;&#1085;&#1086; &#1087;&#1077;&#1088;&#1077;&#1074;&#1077;&#1088;&#1085;&#1091;&#1090;&#1100; &#1087;&#1086; &#1075;&#1086;&#1088;&#1080;&#1079;&#1086;&#1085;&#1090;&#1072;&#1083;&#1080;
Mirror vertically	&#1047;&#1077;&#1088;&#1082;&#1072;&#1083;&#1100;&#1085;&#1086; &#1087;&#1077;&#1088;&#1077;&#1074;&#1077;&#1088;&#1085;&#1091;&#1090;&#1100; &#1087;&#1086; &#1074;&#1077;&#1088;&#1090;&#1080;&#1082;&#1072;&#1083;&#1080;
Random	&#1057;&#1083;&#1091;&#1095;&#1072;&#1081;&#1085;&#1086;
Zoom mode (drag mouse to zoom)	&#1056;&#1077;&#1078;&#1080;&#1084; &#1084;&#1072;&#1089;&#1096;&#1090;&#1072;&#1073;&#1080;&#1088;&#1086;&#1074;&#1072;&#1085;&#1080;&#1103; (&#1087;&#1077;&#1088;&#1077;&#1090;&#1072;&#1089;&#1082;&#1080;&#1074;&#1072;&#1085;&#1080;&#1077;&#1084; &#1084;&#1099;&#1096;&#1080;)
Correct converging lines (perspective correction)	&#1050;&#1086;&#1088;&#1088;&#1077;&#1082;&#1094;&#1080;&#1103; &#1089;&#1093;&#1086;&#1076;&#1103;&#1097;&#1080;&#1093;&#1089;&#1103; &#1083;&#1080;&#1085;&#1080;&#1081; (&#1087;&#1077;&#1088;&#1089;&#1087;&#1077;&#1082;&#1090;&#1080;&#1074;&#1099;)
Perspective Correction	&#1050;&#1086;&#1088;&#1088;&#1077;&#1082;&#1094;&#1080;&#1103; &#1087;&#1077;&#1088;&#1089;&#1087;&#1077;&#1082;&#1090;&#1080;&#1074;&#1099;
Perspective correction...	&#1050;&#1086;&#1088;&#1088;&#1077;&#1082;&#1094;&#1080;&#1103; &#1087;&#1077;&#1088;&#1089;&#1087;&#1077;&#1082;&#1090;&#1080;&#1074;&#1099;...
Auto crop corrected image (avoids black border)	&#1040;&#1074;&#1090;&#1086;&#1086;&#1073;&#1088;&#1077;&#1079;&#1082;&#1072; &#1087;&#1088;&#1080; &#1082;&#1086;&#1088;&#1088;&#1077;&#1082;&#1094;&#1080;&#1080; (&#1080;&#1079;&#1073;&#1077;&#1075;&#1072;&#1090;&#1100; &#1095;&#1105;&#1088;&#1085;&#1099;&#1093; &#1087;&#1086;&#1083;&#1077;&#1081;)
Click and drag the mouse vertically to correct image tilt.	&#1055;&#1077;&#1088;&#1077;&#1090;&#1072;&#1089;&#1082;&#1080;&#1074;&#1072;&#1081;&#1090;&#1077; &#1084;&#1099;&#1096;&#1100; &#1074;&#1077;&#1088;&#1090;&#1080;&#1082;&#1072;&#1083;&#1100;&#1085;&#1086;, &#1095;&#1090;&#1086;&#1073;&#1099; &#1091;&#1089;&#1090;&#1088;&#1072;&#1085;&#1080;&#1090;&#1100;/&#1080;&#1079;&#1084;&#1077;&#1085;&#1080;&#1090;&#1100; &#1085;&#1072;&#1082;&#1083;&#1086;&#1085; &#1080;&#1079;&#1086;&#1073;&#1088;&#1072;&#1078;&#1077;&#1085;&#1080;&#1103;.
Drag at the left or right border for asymmetric correction.	&#1055;&#1077;&#1088;&#1077;&#1090;&#1072;&#1089;&#1082;&#1080;&#1074;&#1072;&#1081;&#1090;&#1077; &#1084;&#1099;&#1096;&#1100; &#1082; &#1083;&#1077;&#1074;&#1086;&#1084;&#1091; &#1080;&#1083;&#1080; &#1087;&#1088;&#1072;&#1074;&#1086;&#1084;&#1091; &#1082;&#1088;&#1072;&#1102; &#1076;&#1083;&#1103; &#1085;&#1077;&#1089;&#1080;&#1084;&#1084;&#1077;&#1090;&#1088;&#1080;&#1095;&#1085;&#1086;&#1081; &#1082;&#1086;&#1088;&#1088;&#1077;&#1082;&#1094;&#1080;&#1080;.
Fit window to image	&#1055;&#1086;&#1076;&#1075;&#1086;&#1085;&#1082;&#1072; &#1086;&#1082;&#1085;&#1072; &#1087;&#1086; &#1080;&#1079;&#1086;&#1073;&#1088;&#1072;&#1078;&#1077;&#1085;&#1080;&#1102;
Keep aspect ratio on crop	&#1057;&#1086;&#1073;&#1083;&#1102;&#1076;&#1077;&#1085;&#1080;&#1077; &#1087;&#1088;&#1086;&#1087;&#1086;&#1088;&#1094;&#1080;&#1081; &#1087;&#1088;&#1080; &#1086;&#1073;&#1088;&#1077;&#1079;&#1082;&#1077;
Lossless JPEG transformations	&#1055;&#1088;&#1077;&#1086;&#1073;&#1088;&#1072;&#1079;&#1086;&#1074;&#1072;&#1085;&#1080;&#1077; JPEG &#1073;&#1077;&#1079; &#1087;&#1086;&#1090;&#1077;&#1088;&#1100;
Performing the lossless transformation failed!	&#1054;&#1096;&#1080;&#1073;&#1082;&#1072; &#1087;&#1088;&#1077;&#1086;&#1073;&#1088;&#1072;&#1079;&#1086;&#1074;&#1072;&#1085;&#1080;&#1103; &#1073;&#1077;&#1079; &#1087;&#1086;&#1090;&#1077;&#1088;&#1100; &#1076;&#1072;&#1085;&#1085;&#1099;&#1093;!
Image width and height must be dividable by the JPEG block size (8 or 16) for lossless transformations!	&#1044;&#1083;&#1103; &#1087;&#1088;&#1077;&#1086;&#1073;&#1088;&#1072;&#1079;&#1086;&#1074;&#1072;&#1085;&#1080;&#1103; &#1073;&#1077;&#1079; &#1087;&#1086;&#1090;&#1077;&#1088;&#1100; &#1096;&#1080;&#1088;&#1080;&#1085;&#1072; &#1080; &#1074;&#1099;&#1089;&#1086;&#1090;&#1072; &#1080;&#1079;&#1086;&#1073;&#1088;&#1072;&#1078;&#1077;&#1085;&#1080;&#1103; &#1076;&#1086;&#1083;&#1078;&#1085;&#1099; &#1073;&#1099;&#1090;&#1100; &#1082;&#1088;&#1072;&#1090;&#1085;&#1099; &#1088;&#1072;&#1079;&#1084;&#1077;&#1088;&#1091; &#1073;&#1083;&#1086;&#1082;&#1072; JPEG (8 &#1080;&#1083;&#1080; 16).
Reading the JPEG file from disk failed	&#1054;&#1096;&#1080;&#1073;&#1082;&#1072; &#1095;&#1090;&#1077;&#1085;&#1080;&#1103; &#1092;&#1072;&#1081;&#1083;&#1072; JPEG
Writing the resulting JPEG file to disk failed	&#1054;&#1096;&#1080;&#1073;&#1082;&#1072; &#1079;&#1072;&#1087;&#1080;&#1089;&#1080; &#1088;&#1077;&#1079;&#1091;&#1083;&#1100;&#1090;&#1080;&#1088;&#1091;&#1102;&#1097;&#1077;&#1075;&#1086; &#1092;&#1072;&#1081;&#1083;&#1072; JPEG
Performing the transformation failed	&#1054;&#1096;&#1080;&#1073;&#1082;&#1072; &#1087;&#1088;&#1077;&#1086;&#1073;&#1088;&#1072;&#1079;&#1086;&#1074;&#1072;&#1085;&#1080;&#1103;
The transformation can be applied if the image is trimmed to the next matching size but this will remove some border pixels.	&#1055;&#1088;&#1077;&#1086;&#1073;&#1088;&#1072;&#1079;&#1086;&#1074;&#1072;&#1085;&#1080;&#1077; &#1074;&#1086;&#1079;&#1084;&#1086;&#1078;&#1085;&#1086;, &#1077;&#1089;&#1083;&#1080; &#1086;&#1073;&#1088;&#1077;&#1079;&#1072;&#1090;&#1100; &#1080;&#1079;&#1086;&#1073;&#1088;&#1072;&#1078;&#1077;&#1085;&#1080;&#1077; &#1076;&#1086; &#1073;&#1083;&#1080;&#1078;&#1072;&#1081;&#1096;&#1077;&#1075;&#1086; &#1082;&#1088;&#1072;&#1090;&#1085;&#1086;&#1075;&#1086; &#1073;&#1083;&#1086;&#1082;&#1091; &#1079;&#1085;&#1072;&#1095;&#1077;&#1085;&#1080;&#1103; (&#1080; &#1087;&#1086;&#1090;&#1077;&#1088;&#1103;&#1090;&#1100; &#1085;&#1077;&#1082;&#1086;&#1090;&#1086;&#1088;&#1086;&#1077; &#1082;&#1086;&#1083;&#1080;&#1095;&#1077;&#1089;&#1090;&#1074;&#1086; &#1087;&#1080;&#1082;&#1089;&#1077;&#1083;&#1086;&#1074; &#1089; &#1082;&#1088;&#1072;&#1105;&#1074;).
Trim the image and apply transformation? Trimming cannot be undone!	&#1054;&#1073;&#1088;&#1077;&#1079;&#1072;&#1090;&#1100; &#1080; &#1087;&#1088;&#1077;&#1086;&#1073;&#1088;&#1072;&#1079;&#1086;&#1074;&#1072;&#1090;&#1100; &#1080;&#1079;&#1086;&#1073;&#1088;&#1072;&#1078;&#1077;&#1085;&#1080;&#1077;? &#1054;&#1073;&#1088;&#1077;&#1079;&#1082;&#1072; &#1085;&#1077; &#1084;&#1086;&#1078;&#1077;&#1090; &#1073;&#1099;&#1090;&#1100; &#1086;&#1090;&#1084;&#1077;&#1085;&#1077;&#1085;&#1072;!
Note: Set the key 'TrimWithoutPromptLosslessJPEG=true' in the INI file to always trim without showing this message.	* &#1063;&#1090;&#1086;&#1073;&#1099; &#1087;&#1088;&#1080; &#1086;&#1073;&#1088;&#1077;&#1079;&#1082;&#1077; &#1085;&#1077; &#1073;&#1099;&#1083;&#1086; &#1101;&#1090;&#1086;&#1075;&#1086; &#1089;&#1086;&#1086;&#1073;&#1097;&#1077;&#1085;&#1080;&#1103;, &#1091;&#1089;&#1090;&#1072;&#1085;&#1086;&#1074;&#1080;&#1090;&#1077; &#1074; INI-&#1092;&#1072;&#1081;&#1083;&#1077; &#1082;&#1083;&#1102;&#1095; 'TrimWithoutPromptLosslessJPEG=true'.
Transition Effect	&#1069;&#1092;&#1092;&#1077;&#1082;&#1090; &#1089;&#1084;&#1077;&#1085;&#1099; &#1080;&#1079;&#1086;&#1073;&#1088;&#1072;&#1078;&#1077;&#1085;&#1080;&#1081;
None	&#1053;&#1077;&#1090;
Blend	&#1056;&#1072;&#1089;&#1090;&#1074;&#1086;&#1088;&#1077;&#1085;&#1080;&#1077;
Slide from right	&#1057;&#1076;&#1074;&#1080;&#1075; &#1089;&#1087;&#1088;&#1072;&#1074;&#1072; &#1085;&#1072;&#1083;&#1077;&#1074;&#1086;
Slide from left	&#1057;&#1076;&#1074;&#1080;&#1075; &#1089;&#1083;&#1077;&#1074;&#1072; &#1085;&#1072;&#1087;&#1088;&#1072;&#1074;&#1086;
Slide from top	&#1057;&#1076;&#1074;&#1080;&#1075; &#1089;&#1074;&#1077;&#1088;&#1093;&#1091; &#1074;&#1085;&#1080;&#1079;
Slide from bottom	&#1057;&#1076;&#1074;&#1080;&#1075; &#1089;&#1085;&#1080;&#1079;&#1091; &#1074;&#1074;&#1077;&#1088;&#1093;
Roll from right	&#1056;&#1072;&#1079;&#1074;&#1105;&#1088;&#1090;&#1099;&#1074;&#1072;&#1085;&#1080;&#1077; &#1089;&#1087;&#1088;&#1072;&#1074;&#1072; &#1085;&#1072;&#1083;&#1077;&#1074;&#1086;
Roll from left	&#1056;&#1072;&#1079;&#1074;&#1105;&#1088;&#1090;&#1099;&#1074;&#1072;&#1085;&#1080;&#1077; &#1089;&#1083;&#1077;&#1074;&#1072; &#1085;&#1072;&#1087;&#1088;&#1072;&#1074;&#1086;
Roll from top	&#1056;&#1072;&#1079;&#1074;&#1105;&#1088;&#1090;&#1099;&#1074;&#1072;&#1085;&#1080;&#1077; &#1089;&#1074;&#1077;&#1088;&#1093;&#1091; &#1074;&#1085;&#1080;&#1079;
Roll from bottom	&#1056;&#1072;&#1079;&#1074;&#1105;&#1088;&#1090;&#1099;&#1074;&#1072;&#1085;&#1080;&#1077; &#1089;&#1085;&#1080;&#1079;&#1091; &#1074;&#1074;&#1077;&#1088;&#1093;
Scroll from right	&#1042;&#1099;&#1090;&#1072;&#1083;&#1082;&#1080;&#1074;&#1072;&#1085;&#1080;&#1077; &#1089;&#1087;&#1088;&#1072;&#1074;&#1072; &#1085;&#1072;&#1083;&#1077;&#1074;&#1086;
Scroll from left	&#1042;&#1099;&#1090;&#1072;&#1083;&#1082;&#1080;&#1074;&#1072;&#1085;&#1080;&#1077; &#1089;&#1083;&#1077;&#1074;&#1072; &#1085;&#1072;&#1087;&#1088;&#1072;&#1074;&#1086;
Scroll from top	&#1042;&#1099;&#1090;&#1072;&#1083;&#1082;&#1080;&#1074;&#1072;&#1085;&#1080;&#1077; &#1089;&#1074;&#1077;&#1088;&#1093;&#1091; &#1074;&#1085;&#1080;&#1079;
Scroll from bottom	&#1042;&#1099;&#1090;&#1072;&#1083;&#1082;&#1080;&#1074;&#1072;&#1085;&#1080;&#1077; &#1089;&#1085;&#1080;&#1079;&#1091; &#1074;&#1074;&#1077;&#1088;&#1093;
Transition Speed	&#1057;&#1082;&#1086;&#1088;&#1086;&#1089;&#1090;&#1100; &#1101;&#1092;&#1092;&#1077;&#1082;&#1090;&#1072;
Very fast	&#1054;&#1095;&#1077;&#1085;&#1100; &#1073;&#1099;&#1089;&#1090;&#1088;&#1086;
Fast	&#1041;&#1099;&#1089;&#1090;&#1088;&#1086;
Normal	&#1059;&#1084;&#1077;&#1088;&#1077;&#1085;&#1085;&#1086;
Slow	&#1052;&#1077;&#1076;&#1083;&#1077;&#1085;&#1085;&#1086;
Very slow	&#1054;&#1095;&#1077;&#1085;&#1100; &#1084;&#1077;&#1076;&#1083;&#1077;&#1085;&#1085;&#1086;
Error	&#1054;&#1096;&#1080;&#1073;&#1082;&#1072;
Warning	&#1042;&#1085;&#1080;&#1084;&#1072;&#1085;&#1080;&#1077;
Error while writing the following registry key:	&#1054;&#1096;&#1080;&#1073;&#1082;&#1072; &#1079;&#1072;&#1087;&#1080;&#1089;&#1080; &#1082;&#1083;&#1102;&#1095;&#1072; &#1088;&#1077;&#1077;&#1089;&#1090;&#1088;&#1072;:
Set as default viewer...	&#1053;&#1072;&#1079;&#1085;&#1072;&#1095;&#1080;&#1090;&#1100; &#1087;&#1088;&#1086;&#1075;&#1088;&#1072;&#1084;&#1084;&#1086;&#1081; &#1087;&#1088;&#1086;&#1089;&#1084;&#1086;&#1090;&#1088;&#1072; &#1087;&#1086; &#1091;&#1084;&#1086;&#1083;&#1095;&#1072;&#1085;&#1080;&#1102;...
Set JPEGView as default image viewer	&#1053;&#1072;&#1079;&#1085;&#1072;&#1095;&#1080;&#1090;&#1100; JPEGView &#1089;&#1090;&#1072;&#1085;&#1076;&#1072;&#1088;&#1090;&#1085;&#1086;&#1081; &#1087;&#1088;&#1086;&#1075;&#1088;&#1072;&#1084;&#1084;&#1086;&#1081; &#1087;&#1088;&#1086;&#1089;&#1084;&#1086;&#1090;&#1088;&#1072; &#1075;&#1088;&#1072;&#1092;&#1080;&#1082;&#1080;
JPEGView is registered as default viewer for the selected file formats.	&#1059;&#1089;&#1090;&#1072;&#1085;&#1086;&#1074;&#1080;&#1090;&#1077;/&#1089;&#1085;&#1080;&#1084;&#1080;&#1090;&#1077; &#1086;&#1090;&#1084;&#1077;&#1090;&#1082;&#1080; &#1091; &#1090;&#1080;&#1087;&#1086;&#1074; &#1092;&#1072;&#1081;&#1083;&#1086;&#1074; &#1076;&#1083;&#1103; &#1088;&#1077;&#1075;&#1080;&#1089;&#1090;&#1088;&#1072;&#1094;&#1080;&#1080;/&#1076;&#1077;&#1088;&#1077;&#1075;&#1080;&#1089;&#1090;&#1088;&#1072;&#1094;&#1080;&#1080; JPEGView &#1082;&#1072;&#1082; &#1089;&#1090;&#1072;&#1085;&#1076;&#1072;&#1088;&#1090;&#1085;&#1086;&#1081; &#1087;&#1088;&#1086;&#1075;&#1088;&#1072;&#1084;&#1084;&#1099; &#1080;&#1093; &#1087;&#1088;&#1086;&#1089;&#1084;&#1086;&#1090;&#1088;&#1072;.
Registration applies to the current user only.	&#1056;&#1077;&#1075;&#1080;&#1089;&#1090;&#1088;&#1072;&#1094;&#1080;&#1103; &#1076;&#1077;&#1081;&#1089;&#1090;&#1074;&#1091;&#1077;&#1090; &#1090;&#1086;&#1083;&#1100;&#1082;&#1086; &#1076;&#1083;&#1103; &#1090;&#1077;&#1082;&#1091;&#1097;&#1077;&#1075;&#1086; &#1087;&#1086;&#1083;&#1100;&#1079;&#1086;&#1074;&#1072;&#1090;&#1077;&#1083;&#1103;.
Extension	&#1056;&#1072;&#1089;&#1096;&#1080;&#1088;&#1077;&#1085;&#1080;&#1077;
File type	&#1058;&#1080;&#1087; &#1092;&#1072;&#1081;&#1083;&#1072;
The following file extensions cannot be unregistered because they have been registered in the 'local machine' registry area.	&#1059; &#1101;&#1090;&#1080;&#1093; &#1088;&#1072;&#1089;&#1096;&#1080;&#1088;&#1077;&#1085;&#1080;&#1081; &#1085;&#1077;&#1083;&#1100;&#1079;&#1103; &#1089;&#1085;&#1103;&#1090;&#1100; &#1088;&#1077;&#1075;&#1080;&#1089;&#1090;&#1088;&#1072;&#1094;&#1080;&#1102;, &#1090;&#1072;&#1082; &#1082;&#1072;&#1082; &#1086;&#1085;&#1080; &#1079;&#1072;&#1088;&#1077;&#1075;&#1080;&#1089;&#1090;&#1088;&#1080;&#1088;&#1086;&#1074;&#1072;&#1085;&#1099; &#1074; &#1088;&#1077;&#1077;&#1089;&#1090;&#1088;&#1077; &#1074; HKEY_LOCAL_MACHINE.
Registering or unregistering file extensions in this registry area requires administration privileges and cannot be done in JPEGView.	&#1056;&#1077;&#1075;&#1080;&#1089;&#1090;&#1088;&#1072;&#1094;&#1080;&#1103;/&#1076;&#1077;&#1088;&#1077;&#1075;&#1080;&#1089;&#1090;&#1088;&#1072;&#1094;&#1080;&#1103; &#1088;&#1072;&#1089;&#1096;&#1080;&#1088;&#1077;&#1085;&#1080;&#1081; &#1074; &#1101;&#1090;&#1086;&#1081; &#1086;&#1073;&#1083;&#1072;&#1089;&#1090;&#1080; &#1088;&#1077;&#1077;&#1089;&#1090;&#1088;&#1072; &#1090;&#1088;&#1077;&#1073;&#1091;&#1077;&#1090; &#1087;&#1088;&#1072;&#1074; &#1072;&#1076;&#1084;&#1080;&#1085;&#1080;&#1089;&#1090;&#1088;&#1072;&#1090;&#1086;&#1088;&#1072; &#1080; &#1085;&#1077; &#1084;&#1086;&#1078;&#1077;&#1090; &#1073;&#1099;&#1090;&#1100; &#1074;&#1099;&#1087;&#1086;&#1083;&#1085;&#1077;&#1085;&#1072; &#1074; JPEGView.
Press 'OK' to continue with registration or 'Cancel' to not modify any registrations.	OK &#8212; &#1079;&#1072;&#1088;&#1077;&#1075;&#1080;&#1089;&#1090;&#1088;&#1080;&#1088;&#1086;&#1074;&#1072;&#1090;&#1100;, '&#1054;&#1090;&#1084;&#1077;&#1085;&#1072;' &#8212; &#1085;&#1077;&#160;&#1080;&#1079;&#1084;&#1077;&#1085;&#1103;&#1090;&#1100; &#1085;&#1080;&#1082;&#1072;&#1082;&#1080;&#1093; &#1088;&#1077;&#1075;&#1080;&#1089;&#1090;&#1088;&#1072;&#1094;&#1080;&#1081; &#1092;&#1072;&#1081;&#1083;&#1086;&#1074;.
Unregistering not possible	&#1054;&#1090;&#1084;&#1077;&#1085;&#1072; &#1088;&#1077;&#1075;&#1080;&#1089;&#1090;&#1088;&#1072;&#1094;&#1080;&#1080; &#1085;&#1077;&#1074;&#1086;&#1079;&#1084;&#1086;&#1078;&#1085;&#1072;
%s images	&#1048;&#1079;&#1086;&#1073;&#1088;&#1072;&#1078;&#1077;&#1085;&#1080;&#1103; %s
%s images (processed by Window Imaging Component - WIC)	&#1048;&#1079;&#1086;&#1073;&#1088;&#1072;&#1078;&#1077;&#1085;&#1080;&#1103; %s (&#1086;&#1073;&#1088;&#1072;&#1073;&#1086;&#1090;&#1082;&#1072; Window Imaging Component &#8212; WIC)
%s camera raw images (embedded JPEGs only)	Raw-&#1080;&#1079;&#1086;&#1073;&#1088;&#1072;&#1078;&#1077;&#1085;&#1080;&#1103; %s (&#1090;&#1086;&#1083;&#1100;&#1082;&#1086; &#1074;&#1089;&#1090;&#1088;&#1086;&#1077;&#1085;&#1085;&#1099;&#1077; JPEG)
The following image extensions are protected by the operating system.	&#1069;&#1090;&#1080; &#1088;&#1072;&#1089;&#1096;&#1080;&#1088;&#1077;&#1085;&#1080;&#1103; &#1075;&#1088;&#1072;&#1092;&#1080;&#1095;&#1077;&#1089;&#1082;&#1080;&#1093; &#1092;&#1072;&#1081;&#1083;&#1086;&#1074; &#1079;&#1072;&#1097;&#1080;&#1097;&#1077;&#1085;&#1099; &#1086;&#1087;&#1077;&#1088;&#1072;&#1094;&#1080;&#1086;&#1085;&#1085;&#1086;&#1081; &#1089;&#1080;&#1089;&#1090;&#1077;&#1084;&#1086;&#1081;.
Insufficient rights to remove the restrictions. Continue?	&#1053;&#1077;&#1076;&#1086;&#1089;&#1090;&#1072;&#1090;&#1086;&#1095;&#1085;&#1086; &#1087;&#1088;&#1072;&#1074; &#1076;&#1083;&#1103; &#1091;&#1076;&#1072;&#1083;&#1077;&#1085;&#1080;&#1103; &#1086;&#1075;&#1088;&#1072;&#1085;&#1080;&#1095;&#1077;&#1085;&#1080;&#1081;. &#1055;&#1088;&#1086;&#1076;&#1086;&#1083;&#1078;&#1080;&#1090;&#1100;?
No image loaded!	&#1053;&#1045; &#1047;&#1040;&#1043;&#1056;&#1059;&#1046;&#1045;&#1053;&#1054; &#1048;&#1047;&#1054;&#1041;&#1056;&#1040;&#1046;&#1045;&#1053;&#1048;&#1045;
Right mouse button: Context menu	&#1055;&#1088;&#1072;&#1074;&#1072;&#1103; &#1082;&#1085;&#1086;&#1087;&#1082;&#1072; &#1084;&#1099;&#1096;&#1080;: &#1050;&#1086;&#1085;&#1090;&#1077;&#1082;&#1089;&#1090;&#1085;&#1086;&#1077; &#1084;&#1077;&#1085;&#1102;
Windows 8 blocks JPEGView from changing the default program for these file endings.	Windows 8 &#1085;&#1077; &#1087;&#1086;&#1079;&#1074;&#1086;&#1083;&#1103;&#1077;&#1090; JPEGView &#1080;&#1079;&#1084;&#1077;&#1085;&#1103;&#1090;&#1100; &#1089;&#1090;&#1072;&#1085;&#1076;&#1072;&#1088;&#1090;&#1085;&#1091;&#1102; &#1087;&#1088;&#1086;&#1075;&#1088;&#1072;&#1084;&#1084;&#1091; &#1076;&#1083;&#1103; &#1092;&#1072;&#1081;&#1083;&#1086;&#1074; &#1089; &#1101;&#1090;&#1080;&#1084;&#1080; &#1088;&#1072;&#1089;&#1096;&#1080;&#1088;&#1077;&#1085;&#1080;&#1103;&#1084;&#1080;.
Use the 'Default Programs' configuration dialog from the operating system instead.	&#1048;&#1089;&#1087;&#1086;&#1083;&#1100;&#1079;&#1091;&#1081;&#1090;&#1077; &#1089;&#1080;&#1089;&#1090;&#1077;&#1084;&#1085;&#1086;&#1077; &#1086;&#1082;&#1085;&#1086; '&#1055;&#1088;&#1086;&#1075;&#1088;&#1072;&#1084;&#1084;&#1099; &#1087;&#1086; &#1091;&#1084;&#1086;&#1083;&#1095;&#1072;&#1085;&#1080;&#1102;'.
Alternatively, right click an image file of the given type in Windows Explorer and select 'Open with... > Choose default program'	&#1058;&#1072;&#1082;&#1078;&#1077; &#1084;&#1086;&#1078;&#1085;&#1086; &#1097;&#1105;&#1083;&#1082;&#1085;&#1091;&#1090;&#1100; &#1087;&#1088;&#1072;&#1074;&#1086;&#1081; &#1082;&#1085;&#1086;&#1087;&#1082;&#1086;&#1081; &#1084;&#1099;&#1096;&#1080; &#1087;&#1086; &#1075;&#1088;&#1072;&#1092;&#1080;&#1095;&#1077;&#1089;&#1082;&#1086;&#1084;&#1091; &#1092;&#1072;&#1081;&#1083;&#1091; &#1085;&#1091;&#1078;&#1085;&#1086;&#1075;&#1086; &#1090;&#1080;&#1087;&#1072; &#1074; &#1055;&#1088;&#1086;&#1074;&#1086;&#1076;&#1085;&#1080;&#1082;&#1077; &#1080; &#1074;&#1099;&#1073;&#1088;&#1072;&#1090;&#1100; '&#1054;&#1090;&#1082;&#1088;&#1099;&#1090;&#1100; &#1089; &#1087;&#1086;&#1084;&#1086;&#1097;&#1100;&#1102; > &#1042;&#1099;&#1073;&#1088;&#1072;&#1090;&#1100; &#1087;&#1088;&#1086;&#1075;&#1088;&#1072;&#1084;&#1084;&#1091;'.
User commands	&#1055;&#1086;&#1083;&#1100;&#1079;&#1086;&#1074;&#1072;&#1090;&#1077;&#1083;&#1100;&#1089;&#1082;&#1080;&#1077; &#1082;&#1086;&#1084;&#1072;&#1085;&#1076;&#1099;
Open image with	&#1054;&#1090;&#1082;&#1088;&#1099;&#1090;&#1100; &#1080;&#1079;&#1086;&#1073;&#1088;&#1072;&#1078;&#1077;&#1085;&#1080;&#1077; &#1074;...
Manage 'Open image with' menu...	&#1053;&#1072;&#1089;&#1090;&#1088;&#1086;&#1081;&#1082;&#1072; &#1084;&#1077;&#1085;&#1102; '&#1054;&#1090;&#1082;&#1088;&#1099;&#1090;&#1100; &#1074;...'
Menu entries:	&#1069;&#1083;&#1077;&#1084;&#1077;&#1085;&#1090;&#1099; &#1074; &#1084;&#1077;&#1085;&#1102;
Title:	&#1053;&#1072;&#1079;&#1074;&#1072;&#1085;&#1080;&#1077;:
Application:	&#1055;&#1088;&#1086;&#1075;&#1088;&#1072;&#1084;&#1084;&#1072;:
Shortcut key:	&#1041;&#1099;&#1089;&#1090;&#1088;&#1099;&#1081; &#1074;&#1099;&#1079;&#1086;&#1074;:
Browse...	&#1054;&#1073;&#1079;&#1086;&#1088;
New	&#1057;&#1086;&#1079;&#1076;&#1072;&#1090;&#1100;
Delete	&#1059;&#1076;&#1072;&#1083;&#1080;&#1090;&#1100;
Modifier keys:	&#1052;&#1086;&#1076;&#1080;&#1092;&#1080;&#1082;&#1072;&#1090;&#1086;&#1088;&#1099;:
Known keys:	&#1048;&#1079;&#1074;&#1077;&#1089;&#1090;&#1085;&#1099;&#1077; &#1082;&#1083;&#1072;&#1074;&#1080;&#1096;&#1080;:
Combine keys with '+'	&#1057;&#1086;&#1095;&#1077;&#1090;&#1072;&#1081;&#1090;&#1077; &#1082;&#1083;&#1072;&#1074;&#1080;&#1096;&#1080; &#1087;&#1083;&#1102;&#1089;&#1086;&#1084; ('+')
Example:	&#1055;&#1088;&#1080;&#1084;&#1077;&#1088;:
Shortcut Help	&#1057;&#1087;&#1088;&#1072;&#1074;&#1082;&#1072; &#1087;&#1086; &#1082;&#1083;&#1072;&#1074;&#1080;&#1096;&#1072;&#1084;
[new entry]	[&#1085;&#1086;&#1074;&#1099;&#1081; &#1101;&#1083;&#1077;&#1084;&#1077;&#1085;&#1090;]
Applications	&#1055;&#1088;&#1086;&#1075;&#1088;&#1072;&#1084;&#1084;&#1099;
Select application	&#1042;&#1099;&#1073;&#1077;&#1088;&#1080;&#1090;&#1077; &#1087;&#1088;&#1086;&#1075;&#1088;&#1072;&#1084;&#1084;&#1091;
Save	&#1057;&#1086;&#1093;&#1088;&#1072;&#1085;&#1080;&#1090;&#1100;
Edit	&#1048;&#1079;&#1084;&#1077;&#1085;&#1080;&#1090;&#1100;
Upcounting	&#1055;&#1086; &#1074;&#1086;&#1079;&#1088;&#1072;&#1089;&#1090;&#1072;&#1085;&#1080;&#1102;
Downcounting	&#1055;&#1086; &#1091;&#1073;&#1099;&#1074;&#1072;&#1085;&#1080;&#1102;
File size	&#1056;&#1072;&#1079;&#1084;&#1077;&#1088; &#1092;&#1072;&#1081;&#1083;&#1072;
Do you really want to delete the current image file on disk?	&#1059;&#1076;&#1072;&#1083;&#1080;&#1090;&#1100; &#1090;&#1077;&#1082;&#1091;&#1097;&#1080;&#1081; &#1075;&#1088;&#1072;&#1092;&#1080;&#1095;&#1077;&#1089;&#1082;&#1080;&#1081; &#1092;&#1072;&#1081;&#1083;?
Delete image file	&#1059;&#1076;&#1072;&#1083;&#1080;&#1090;&#1100; &#1075;&#1088;&#1072;&#1092;&#1080;&#1095;&#1077;&#1089;&#1082;&#1080;&#1081; &#1092;&#1072;&#1081;&#1083;
Change size...	&#1048;&#1079;&#1084;&#1077;&#1085;&#1080;&#1090;&#1100; &#1088;&#1072;&#1079;&#1084;&#1077;&#1088;...
Resize Image	&#1048;&#1079;&#1084;&#1077;&#1085;&#1077;&#1085;&#1080;&#1077; &#1088;&#1072;&#1079;&#1084;&#1077;&#1088;&#1072; &#1080;&#1079;&#1086;&#1073;&#1088;&#1072;&#1078;&#1077;&#1085;&#1080;&#1103;
OK	OK
New size:	&#1053;&#1086;&#1074;&#1099;&#1081; &#1088;&#1072;&#1079;&#1084;&#1077;&#1088;:
New width:	&#1053;&#1086;&#1074;&#1072;&#1103; &#1096;&#1080;&#1088;&#1080;&#1085;&#1072;:
New height:	&#1053;&#1086;&#1074;&#1072;&#1103; &#1074;&#1099;&#1089;&#1086;&#1090;&#1072;:
Filter:	&#1060;&#1080;&#1083;&#1100;&#1090;&#1088;
Box	Box
Lanczos/Bicubic	Lanczos/&#1073;&#1080;&#1082;&#1091;&#1073;&#1080;&#1095;&#1077;&#1089;&#1082;&#1080;&#1081;
Sharpen low	&#1056;&#1077;&#1079;&#1082;&#1086;&#1089;&#1090;&#1100; &#1089;&#1083;&#1072;&#1073;&#1086;
Sharpen medium	&#1056;&#1077;&#1079;&#1082;&#1086;&#1089;&#1090;&#1100; &#1089;&#1088;&#1077;&#1076;&#1085;&#1077;
The new size is too large - width or height is larger than 65535 or total number of pixels is too large!	&#1053;&#1086;&#1074;&#1099;&#1081; &#1088;&#1072;&#1079;&#1084;&#1077;&#1088; &#1089;&#1083;&#1080;&#1096;&#1082;&#1086;&#1084; &#1074;&#1077;&#1083;&#1080;&#1082; &#8212; &#1096;&#1080;&#1088;&#1080;&#1085;&#1072; &#1080;&#1083;&#1080; &#1074;&#1099;&#1089;&#1086;&#1090;&#1072; &#1087;&#1088;&#1077;&#1074;&#1099;&#1096;&#1072;&#1102;&#1090; 65&#160;535&#160;&#1087;&#1080;&#1082;&#1089;&#1077;&#1083;&#1086;&#1074;, &#1083;&#1080;&#1073;&#1086; &#1089;&#1083;&#1080;&#1096;&#1082;&#1086;&#1084; &#1084;&#1085;&#1086;&#1075;&#1086; &#1087;&#1080;&#1082;&#1089;&#1077;&#1083;&#1086;&#1074; &#1074;&#1089;&#1077;&#1075;&#1086;!
JPEGView is a lean, fast and highly configurable viewer/editor for JPEG, BMP, PNG, WEBP, TGA, GIF and TIFF images with a minimal GUI.	JPEGView &#8212; &#1082;&#1086;&#1084;&#1087;&#1072;&#1082;&#1090;&#1085;&#1072;&#1103; &#1080; &#1073;&#1099;&#1089;&#1090;&#1088;&#1072;&#1103; &#1087;&#1088;&#1086;&#1075;&#1088;&#1072;&#1084;&#1084;&#1072; &#1076;&#1083;&#1103; &#1087;&#1088;&#1086;&#1089;&#1084;&#1086;&#1090;&#1088;&#1072;/&#1088;&#1077;&#1076;&#1072;&#1082;&#1090;&#1080;&#1088;&#1086;&#1074;&#1072;&#1085;&#1080;&#1103; JPEG, JPEG&#160;XR (HD&#160;Photo), BMP, PNG, WebP, TGA, GIF, TIFF &#1080; Raw &#1089; &#1073;&#1086;&#1075;&#1072;&#1090;&#1099;&#1084;&#1080; &#1074;&#1086;&#1079;&#1084;&#1086;&#1078;&#1085;&#1086;&#1089;&#1090;&#1103;&#1084;&#1080; &#1085;&#1072;&#1089;&#1090;&#1088;&#1086;&#1081;&#1082;&#1080; &#1080; &#1083;&#1072;&#1082;&#1086;&#1085;&#1080;&#1095;&#1085;&#1099;&#1084; &#1080;&#1085;&#1090;&#1077;&#1088;&#1092;&#1077;&#1081;&#1089;&#1086;&#1084;.
Hour / Minute (as numbers)	&#1095;&#1072;&#1089; / &#1084;&#1080;&#1085;&#1091;&#1090;&#1072; (&#1094;&#1080;&#1092;&#1088;&#1072;&#1084;&#1080;)
Set as desktop wallpaper	&#1057;&#1076;&#1077;&#1083;&#1072;&#1090;&#1100; &#1088;&#1080;&#1089;&#1091;&#1085;&#1082;&#1086;&#1084; &#1088;&#1072;&#1073;&#1086;&#1095;&#1077;&#1075;&#1086; &#1089;&#1090;&#1086;&#1083;&#1072;
Use original image	&#1048;&#1089;&#1093;&#1086;&#1076;&#1085;&#1086;&#1077; &#1080;&#1079;&#1086;&#1073;&#1088;&#1072;&#1078;&#1077;&#1085;&#1080;&#1077;
Use processed image as displayed	&#1054;&#1073;&#1088;&#1072;&#1073;&#1086;&#1090;&#1072;&#1085;&#1085;&#1086;&#1077; &#1080;&#1079;&#1086;&#1073;&#1088;&#1072;&#1078;&#1077;&#1085;&#1080;&#1077; (&#1082;&#1072;&#1082; &#1085;&#1072; &#1101;&#1082;&#1088;&#1072;&#1085;&#1077;)
Reset	&#1057;&#1073;&#1088;&#1086;&#1089;
Print image...	&#1055;&#1077;&#1095;&#1072;&#1090;&#1100; &#1080;&#1079;&#1086;&#1073;&#1088;&#1072;&#1078;&#1077;&#1085;&#1080;&#1103;...
Print Image	&#1055;&#1077;&#1095;&#1072;&#1090;&#1100; &#1080;&#1079;&#1086;&#1073;&#1088;&#1072;&#1078;&#1077;&#1085;&#1080;&#1103;
Print	&#1055;&#1077;&#1095;&#1072;&#1090;&#1100;
Select Printer...	&#1042;&#1099;&#1073;&#1088;&#1072;&#1090;&#1100; &#1087;&#1088;&#1080;&#1085;&#1090;&#1077;&#1088;
Printer:	&#1055;&#1088;&#1080;&#1085;&#1090;&#1077;&#1088;:
Paper:	&#1041;&#1091;&#1084;&#1072;&#1075;&#1072;:
Source:	&#1048;&#1089;&#1090;&#1086;&#1095;&#1085;&#1080;&#1082;:
Orientation:	&#1054;&#1088;&#1080;&#1077;&#1085;&#1090;&#1072;&#1094;&#1080;&#1103;:
Portrait	&#1050;&#1085;&#1080;&#1078;&#1085;&#1072;&#1103;
Landscape	&#1040;&#1083;&#1100;&#1073;&#1086;&#1084;&#1085;&#1072;&#1103;
Size:	&#1056;&#1072;&#1079;&#1084;&#1077;&#1088;:
Fit to paper	&#1042;&#1087;&#1080;&#1089;&#1072;&#1090;&#1100; &#1074; &#1083;&#1080;&#1089;&#1090;
cm	&#1089;&#1084;
Scaling mode:	&#1052;&#1072;&#1089;&#1096;&#1090;&#1072;&#1073;&#1080;&#1088;&#1086;&#1074;&#1072;&#1085;&#1080;&#1077;:
Printer driver	&#1044;&#1088;&#1072;&#1081;&#1074;&#1077;&#1088; &#1087;&#1088;&#1080;&#1085;&#1090;&#1077;&#1088;&#1072;
Alignment:	&#1050;&#1086;&#1084;&#1087;&#1086;&#1085;&#1086;&#1074;&#1082;&#1072;:
Margins:	&#1055;&#1086;&#1083;&#1103;:
Left	&#1057;&#1083;&#1077;&#1074;&#1072;
Right	&#1057;&#1087;&#1088;&#1072;&#1074;&#1072;
Top	&#1057;&#1074;&#1077;&#1088;&#1093;&#1091;
Bottom	&#1057;&#1085;&#1080;&#1079;&#1091;
Fill paper with crop	&#1047;&#1072;&#1087;&#1086;&#1083;&#1085;&#1080;&#1090;&#1100; &#1083;&#1080;&#1089;&#1090; &#1089; &#1086;&#1073;&#1088;&#1077;&#1079;&#1082;&#1086;&#1081;
Update user settings...	&#1054;&#1073;&#1085;&#1086;&#1074;&#1080;&#1090;&#1100; &#1087;&#1086;&#1083;&#1100;&#1079;&#1086;&#1074;&#1072;&#1090;&#1077;&#1083;&#1100;&#1089;&#1082;&#1080;&#1077; &#1085;&#1072;&#1089;&#1090;&#1088;&#1086;&#1081;&#1082;&#1080;...
Update user settings with new settings from settings template file?	&#1054;&#1073;&#1085;&#1086;&#1074;&#1080;&#1090;&#1100; &#1087;&#1086;&#1083;&#1100;&#1079;&#1086;&#1074;&#1072;&#1090;&#1077;&#1083;&#1100;&#1089;&#1082;&#1080;&#1077; &#1085;&#1072;&#1089;&#1090;&#1088;&#1086;&#1081;&#1082;&#1080;, &#1074;&#1079;&#1103;&#1074; &#1080;&#1093; &#1080;&#1079; &#1092;&#1072;&#1081;&#1083;&#1072; &#1089;&#160;&#1096;&#1072;&#1073;&#1083;&#1086;&#1085;&#1072;&#1084;&#1080;?
All existing user settings will be preserved.	&#1042;&#1089;&#1077; &#1080;&#1084;&#1077;&#1102;&#1097;&#1080;&#1077;&#1089;&#1103; &#1087;&#1086;&#1083;&#1100;&#1079;&#1086;&#1074;&#1072;&#1090;&#1077;&#1083;&#1100;&#1089;&#1082;&#1080;&#1077; &#1085;&#1072;&#1089;&#1090;&#1088;&#1086;&#1081;&#1082;&#1080; &#1073;&#1091;&#1076;&#1091;&#1090; &#1089;&#1086;&#1093;&#1088;&#1072;&#1085;&#1077;&#1085;&#1099;.
Location:	&#1052;&#1077;&#1089;&#1090;&#1086;:
Altitude (m):	&#1042;&#1099;&#1089;&#1086;&#1090;&#1072; &#1085;&#1072; &#1091;&#1088;&#1086;&#1074;&#1085;&#1077;&#1084; &#1084;&#1086;&#1088;&#1103; (&#1084;):
</file>

<file path=JPEGViewPortable/App/JPEGView/strings_sv.txt>&#65279;//Language = Swedish
//TranslatorName = &#197;ke Engelbrektson
//TranslatorContact = eson57@gmail.com
//TranslatorURL = http://svenskasprakfiler.se
//LastUpdated = 2013-12-08
//
Contrast	Kontrast
Brightness	Ljus
Sharpen	Sk&#228;rpa
Lighten Shadows	Ljusa skuggor
Darken Highlights	H&#246;gdagrar
Deep Shadows	Djupa skuggor
Color Correction	F&#228;rger
Contrast Correction	Kontrastjustering
Parameter DB:	Databas:
Save to	Spara till
Remove from	Ta bort fr&#229;n
Rename:	Byt namn:
No file or folder name was provided as command line parameter!	Ingen fil eller mapp angavs som kommandoradsparameter!
To use JPEGView, associate JPG, JPEG and BMP files with JPEGView.	F&#246;r att anv&#228;nda JPEGView, associera JPG-, JPEG- och BMP-filer med JPEGView.
Press ESC to exit...	Tryck 'ESC' f&#246;r att avsluta...
The file '%s' could not be read!	Filen '%s' kunde inte l&#228;sas!
The file '%s' does not contain a list of file names!	Filen '%s' inneh&#229;ller ingen lista p&#229; filnamn!
The directory '%s' does not contain any image files!	Mappen '%s' inneh&#229;ller inga bildfiler!
Press any key to search the subdirectories for image files.	Tryck p&#229; valfri tangent f&#246;r att s&#246;ka igenom undermappar efter bildfiler.
JPEGView Help	JPEGView hj&#228;lp
Current image	Aktuell bild
Close help text display / Close JPEGView	St&#228;ng hj&#228;lpfilen/St&#228;ng JPEGView
Show/hide this help text	Visa/D&#246;lj denna hj&#228;lptext
Show/hide picture information (EXIF data)	Visa/D&#246;lj bildinformation (EXIF-data)
Show/hide file name	Visa/D&#246;lj filnamn
Enable/disable high quality resampling	Aktivera/Inaktivera h&#246;gkvalitativ omsampling
Enable/disable keeping of geometry related (zoom/pan/rotation)	Aktivera/Inaktivera bevarande av geometrirelaterad (zoom/pan/rotation)
and image processing (brightness/contrast/sharpen) parameters between images	och bildprocessande (ljus/kontrast/sk&#228;rpa) parametrar mellan bilder.
Enable/disable automatic contrast correction (histogram equalization)	Aktivera/Inaktivera automatisk kontrastkorrigering (histogramutj&#228;mning)
Apply auto contrast correction using only visible section of image	Anv&#228;nd automatisk kontrastkorrigering med hj&#228;lp av endast synlig del av bild
Enable/disable automatic density correction (local brightness correction)	Aktivera/Inaktivera automatisk densitetkorrigering (LDC)
Increase/decrease lightening of shadows (LDC must be on)	&#214;ka/Minska ljuss&#228;ttning av skuggor (LDC m&#229;ste vara aktiverat)
Increase/decrease darkening of highlights (LDC must be on)	&#214;ka/Minska nedtoning av h&#246;gdagrar (LDC m&#229;ste vara aktiverat)
Loop through files in current folder	G&#229; igenom filer i aktuell katalog
Loop through files in current directory and all subfolders	G&#229; igenom filer i aktuell mapp och alla undermappar
Loop through files in current directory and all sibling folders (folders on same level)	G&#229; igenom filer i aktuell mapp och alla undermappar (mappar p&#229; samma niv&#229;)
Maximize/restore to/from virtual desktop (only for multi-monitor systems)	Maximera/&#197;terst&#228;ll till/fr&#229;n virtuellt skrivbord (endast f&#246;r multisk&#228;rmsystem)
Copy screen to clipboard/ Copy processed full size image to clipboard	Kopiera sk&#228;rmbild till urklipp/Kopiera bearbetad fullstorleksbild till urklipp
Open new image or slideshow file	&#214;ppna ny bild- eller bildspelsfil
Save processed image to JPEG file (original size)	Spara bearbetad bild som JPEG-fil (originalstorlek)
Save (%s)/ delete (%s) image processing parameters in/from parameter DB	Spara(%s)/Ta bort(%s) berbetningsparametrar i/fr&#229;n databas (DB)
Sort images by creation date, resp. modification date, resp. file name	Sortera bilder efter respektive Skapad/Senast &#228;ndrad/Filnamn
Goto previous image	G&#229; till f&#246;reg&#229;ende bild
Goto next image	G&#229; till n&#228;sta bild
PgUp or Left	PgUp eller v&#228;nster
PgDn or Right	PgDn eller h&#246;ger
Goto first/last image of current folder (using sort order as defined)	G&#229; till f&#246;rsta/sista bilden i aktuell mapp (sorterat enligt specifikation)
Increase/decrease brightness	Justera ljus
Increase/decrease contrast	Justera kontrast
Increase/decrease sharpness	 Justera sk&#228;rpa
Increase/decrease auto color cast correction amount	 Justera automatisk f&#228;rgkorrigering
Increase/decrease auto contrast correction amount	Justera automatisk kontrastkorrigering
Enable/disable landscape picture enhancement mode	Aktivera/Inaktivera optimeringsl&#228;ge f&#246;r liggande bild
Slide show with timeout of n seconds (ESC to stop)	Bildspel med n sekunders timeout (ESC f&#246;r att stoppa)
Set timeout to n/10 sec, respectively n/100 sec (Ctrl+Shift)	Best&#228;m timeout till n/10 sek, respektive n/100 sek (Ctrl+Shift)
Rotate image and fit to screen	Rotera bild och anpassa till sk&#228;rm
Fit image to screen	Anpassa bild till sk&#228;rm
Zoom 1:1 (100 %)	Zoom 1:1 (100 %)
Zoom in (%s)/Zoom out (%s)	Zoom in (%s)/Zoom ut (%s)
Zoom in/out image	Zoom in/ut
Pan image	Panoramabild
Crop image	Besk&#228;r
Next image	N&#228;sta bild
Previous image	F&#246;reg&#229;ende bild
up/down	upp/ner
Mouse wheel	Mushjul
Left mouse & drag	V&#228;nster musknapp & drag
Ctrl + Left mouse	Ctrl + V&#228;nster musknapp
Forward mouse button	Fram&#229;t-musknapp
Back mouse button	Tillbaka-musknapp
Delete current file on disk permanently	  Ta bort aktuell fil permanent
Rotate current file on disk lossless by 90 deg (W/H must be multiple of 16)	 Rotera aktuell bild f&#246;rlustfritt 90 grader (W/H m&#229;ste vara multipel 16)
Rotate current file on disk lossless by 270 deg (W/H must be multiple of 16)	 Rotera aktuell bild f&#246;rlustfritt 270 grader (W/H m&#229;ste vara multipel 16)
The file is read-only!	 Filen &#228;r skrivskyddad!
Can't rename file	 Kan inte d&#246;pa om filen
New name contains backslash character!	 Det nya namnet inneh&#229;ller snedstreck!
Renaming file failed!	 Namn&#228;ndring misslyckades!
Reason:	Orsak:
on	p&#229;
off	av
Do you really want to save the following parameters as default to the INI file	Vill du verkligen spara f&#246;ljande parametrar som standard?
Auto contrast and color correction: 	Automatisk kontrast- och f&#228;rgkorrektion:
Local density correction: 	Lokal densitetkorrektion (LDC):
Order files by: 	Sortera filer efter: 
Creation date/time	Skapad datum/tid
Last modification date/time	  Senast &#228;ndrad datum/tid
File name	Filnamn
These values will override the values from the INI file located in the program folder of JPEGView!	Dessa v&#228;rden kommer att &#229;sidos&#228;tta v&#228;rdena fr&#229;n ini-filen i JPEGView-programmappen!
Confirm save default parameters	Bekr&#228;fta standardparametrar
Images	Bilder
All Files	Alla filer
Parameter DB file '%s' could not be opened!	Databasfilen '%s' kan inte &#246;ppnas!
Parameter DB file '%s' is not valid (invalid header)!	Databasfilen '%s' &#228;r inte giltig !
Cannot write to parameter DB file '%s'!	 Kan inte skriva till databasfilen '%s'!
Cannot read from parameter DB file '%s'!	Kan inte l&#228;sa fr&#229;n databasfilen '%s'!
Cannot read parameter DB file '%s' because it is too large!	  Kan inte l&#228;sa databasfilen '%s' f&#246;r att den &#228;r f&#246;r stor!
The parameter DB file '%s' has been created by a newer version of JPEGView!	Databasfilen '%s' har skapats av en nyare version av JPEGView!
The old parameter DB file '%s' could not be renamed during conversion to new format!	Den gamla databasfilen '%s' kunde inte d&#246;pas om under konvertering till nytt format!
Parameter DB error	Databasfel
Error saving file	Fel! Kunde inte spara fil
Error writing file to disk!	Fel! Kunde inte skriva fil till disk
Confirm	  Bekr&#228;fta
Do you really want to permanently delete the file %filename%?	Vill du verkligen ta bort %filename% permanent? 
Rotate the following file lossless by 90 deg?\n%filename%	Rotera f&#246;ljande bild f&#246;rlustfritt 90 grader?\n%filename%
Rotate the following file lossless by 270 deg?\n%filename%	 Rotera f&#246;ljande bild f&#246;rlustfritt 270 grader?\n%filename%
Open image...	&#214;ppna bild...
Save processed image...	Spara bearbetad bild...
Reload image	Uppdatera bild fr&#229;n original
Copy to clipboard	Kopiera till urklipp
Copy original size image	Kopiera bild i originalstorlek
Paste from clipboard	Klistra in fr&#229;n urklipp
Batch rename/copy...	Byt namn/kopiera (Batch-l&#228;ge)
Show filename	Visa filnamn
Navigation	Navigation
Loop folder	Upprepa mapp
Loop recursively	Upprepa rekursivt
Loop siblings	Upprepa mappar p&#229; samma niv&#229;
Display order	Sortera efter
Modification date	Senast &#228;ndrad
Creation date	Skapad
Play folder as slideshow/movie	Visa mappen som bildspel/film
Slideshow	Bildspel
Movie	Film
Waiting time	V&#228;ntetid
Stop slide show/movie	Stoppa bildspel/film
Rotate +90	Rotera +90
Rotate -90	Rotera -90
Rotate 180	Rotera 180
Auto correction	Automatisk bildjustering
Local density correction	Lokal densitetkorrektion (LDC)
Keep parameters	Bevara parametrar
Set current parameters as default values...	Spara parametrar till INI...
Save parameters to DB	Spara parametrar till databas
Clear parameters from DB	Ta bort parametrar fr&#229;n databas
Zoom	Zoom
Fit to screen	Anpassa till sk&#228;rm
Fill with crop	Fyll ut med beskuren bild
Span all screens	Str&#228;ck ut &#246;ver alla sk&#228;rmar
Auto zoom mode	Auto-zoom
Fit to screen (no zoom)	Anpassa till sk&#228;rm (ingen zoom)
Fill with crop (no zoom)	Str&#228;ck ut &#246;ver alla sk&#228;rmar (ingen zoom)
Exit	Avsluta
Cyan-Red	Cyan-R&#246;d
Magenta-Green	Magenta-Gr&#246;n
Yellow-Blue	Gul-Bl&#229;
C - R	C - R
M - G	M - G
Y - B	G - B
Batch rename/copy of files	Byt namn/Kopiera filer (Batch-l&#228;ge)
Image files in folder	Bildfiler i mapp
Placeholders:	Platsh&#229;llare:
Number (consecutively numbered)	Nummer (l&#246;pande numrering)
Number with N digits	Nummer med N-siffror
Extracted number from original file name	Nummer extraherade fr&#229;n ursprungligt filnamn
Original file name (with extension)	 Ursprungligt filnamn (med filnamnstill&#228;gg)
Original file name (without extension)	Ursprungligt filnamn (utan filnamnstill&#228;gg)
Original file extension	 Ursprungligt filnamnstill&#228;gg
'My Pictures' folder	'Mina bilder'
Day / Month / Year (as numbers)	Dag/M&#229;nad/&#197;r (med siffror)
Year short form (2 digits)	&#197;r/kortform (2 siffror)
Month / Short form (text)	M&#229;nad/kortform (text)
Target folders that are not yet existing are created as needed.	M&#229;lmapp som &#228;nnu inte existerar skapas vid behov
Date placeholders use the modification date of the image.	Datum-platsh&#229;llare anv&#228;nder 'Senast &#228;ndrad' fr&#229;n bilden
Rename/copy images to:	Byt namn/ Kopiera bilder till:
Rename	Byt namn
Preview	F&#246;rhandsgranskning
Save as template	Spara som mall
Close	St&#228;ng
Old name	Tidigare namn
Date	Datum
New name (>> : file gets copied)	Nytt namn (>> : filen kopieras)
Select all	Markera alla
Select none	  Avmarkera alla
The file '%s' could not be %s.	Filen '%s' kan inte vara %s
copied	kopierad
renamed	  omd&#246;pt
Continue rename/copy?	Forts&#228;tta byta namn/kopiera?
Error during rename/copy	Fel vid namnbyte/kopiering
%d file(s) renamed, %d file(s) copied, %d folder(s) created	%d  %d fil(er) omd&#246;pt(a), %d fil(er) kopierad(e), %d mapp(ar) skapad(e)	%d
Crop Selection	Besk&#228;r
Copy Selection to Clipboard	Kopiera markerat omr&#229;de till urklipp
Zoom to Selection	Zooma in markerat omr&#229;de
Pasting image from clipboard failed!	Kunde inte klistra in fr&#229;n urklipp!
Image width:	Bredd:
Image height:	H&#246;jd:
Acquisition date:	Anskaffningsdatum:
Camera model:	Kameramodell:
Exposure time (s):	Exponeringstid:
Exposure bias (EV):	 Bias:
Flash fired:	Blixt:
Focal length (mm):	Br&#228;nnvidd:
F-Number:	F-Nummer:
ISO Speed:	ISO:
Modification date:	Senast &#228;ndrad:
yes	ja
no	nej
Show navigation panel	Visa navigationspanel
Show/hide navigation panel	 Visa/D&#246;lj navigationspanel
About JPEGView...	Om JPEGView...
SIMD mode used:	SIMD-l&#228;ge:
Number of CPU cores used:	Antal processork&#228;rnor:
Licensed under the GNU general public license (GPL), see readme file for details:	Licensierad under GNU general public license (GPL), se readme.txt f&#246;r detaljer:
Project home page:	Projektets hemsida:
Show first image in folder	Visa f&#246;rsta bilden i mappen
Show previous image	Visa f&#246;reg&#229;ende bild
Show next image	Visa n&#228;sta bild
Show last image in folder	Visa sista bilden i mappen
Rotate image 90 deg clockwise	Rotera bilden 90 grader medurs
Rotate image 90 deg counter-clockwise	Rotera bilden 90 grader moturs
Landscape picture enhancement mode	Optimeringsl&#228;ge f&#246;r liggande bild
Display image (EXIF) information	Visa bildinformation (EXIF)
Actual size of image	Verklig bildstorlek
Toggle between screens (only for multi-monitor systems)	V&#228;xla mellan sk&#228;rmar (endast flersk&#228;rmssystem)
Enable/disable full screen mode	Aktivera/Inaktivera helsk&#228;rmsl&#228;ge
Full screen mode	Helsk&#228;rmsl&#228;ge
Window mode	F&#246;nsterl&#228;ge
Save as (in screen size/resolution)	Spara som (i sk&#228;rmstorlek/-uppl&#246;sning
Save processed image to JPEG file (screen size)	Spara bearbetad bild i JPEG-format (sk&#228;rmstorlek)
Settings/Admin	Inst&#228;llningar/Administration
Edit global settings...	Redigera globala inst&#228;llningar...
Edit user settings...	Redigera anv&#228;ndarinst&#228;llningar...
Backup parameter DB...	S&#228;kerhetskopiera databas...
Restore parameter DB...	&#197;terst&#228;ll databas...
No user INI file exits yet. Create user INI file from INI file template?	Det finns &#228;nnu ingen INI-fil f&#246;r anv&#228;ndarinst&#228;llningar. Vill du skapa en med hj&#228;lp av standardmallen?
Copying parameter DB to file '%s' failed. Reason: %s	Kopiering av databas till '%s' misslyckades. Orsak: %s
Select parameter DB to restore	V&#228;lj databas att &#229;terst&#228;lla
Conflicting entries in Param DB	Databasposter i konflikt
The imported param DB contains entries already present in active param DB.	Den importerade databasen inneh&#229;ller poster som redan finns i aktiv databas.
Shall existing entries be preserved (Yes) or be overriden by the imported entries (No)?	Skall dom nuvarande posterna bevaras (Ja) eller skrivas &#246;ver av importerade poster (Nej)?
Select file to display in 'File Open' dialog	V&#228;lj fil att visa med '&#214;ppna fil'
Crop Mode	Besk&#228;rningsalternativ
Free	Flexibel storlek
Fixed size...	Fixerad storlek...
Set Fixed Crop Size	Best&#228;m fixerad besk&#228;rningsstorlek
Width	Bredd
Height	H&#246;jd
Pixels	Pixel
Screen Pixels	Sk&#228;rm-pixel
Image Pixels	Bildpunkter
Set modification date	Ange 'Senast &#228;ndrad'...
to current date	till aktuellt datum
to EXIF date	till EXIF-datum
Mark image for toggling. Use %s to toggle between marked and current image	Markera bild f&#246;r v&#228;xling. Anv&#228;nd %s f&#246;r att v&#228;xla mellan markerad och aktuell bild
Saturation	M&#228;ttnad
Unsharp mask...	Osk&#228;rpa...
Apply Unsharp Mask	Justera osk&#228;rpa
Radius	Radie
Amount	M&#228;ngd
Threshold	Tr&#246;skelv&#228;rde
Apply	Verkst&#228;ll
Cancel	Avbryt
Keep processing parameters between images	Beh&#229;ll berbetningsparametrar mellan bilder
Show histogram	Visa Histogram
Hide histogram	D&#246;lj Histogram
Show picture info (EXIF)	Visa bildinformation (EXIF)
Crop Selection Lossless...	Besk&#228;r f&#246;rlustfritt...
Save cropped image	Spara beskuren bild
Rotate image by user-defined angle	Rotera bild till anpassad vinkel
Rotate Image	Rotera bild
Show grid lines	Visa st&#246;dlinjer
Auto crop rotated image (avoids black border)	Besk&#228;r roterad bild automatiskt (f&#246;rebygger svart kant)
Align image to horizontal or vertical line	Justera bildposition efter horisontell eller vertikal linje
Use the mouse to draw a line that shall be horizontal or vertical.	Rita en horisontell eler vertikal linje med musen.
Rotate the image by dragging with the mouse.	Rotera bilden genom att dra med musen
The operation failed because not enough memory is available!	&#197;tg&#228;rden misslyckades, eftersom det inte finns tillr&#228;ckligt med ledigt minne tillg&#228;ngligt.
to EXIF date (all files in folder)	till EXIF-data (alla filer i mappen)
Number of JPEG files in folder: %d	Antal JPEG-filer i mappen: %d
EXIF date successfully set on %d images, failed on %d images	EXIF-data applicerat p&#229; %d bilder, misslyckades med %d bilder
Reason: Not enough memory available	Orsak: F&#246;r lite tillg&#228;ngligt minne
Transform image	Redigera bild
Rotate...	Rotera... 
Mirror horizontally	V&#228;nd horisontellt 
Mirror vertically	V&#228;nd vertikalt 
Random	Slumpm&#228;ssig
Zoom mode (drag mouse to zoom)	Zoom-l&#228;ge (Dra med musen f&#246;r att zooma)
Correct converging lines (perspective correction)	Korrigera konvergerande linjer (perspektivkorrigering)
Perspective Correction	Perspektivkorrigering
Perspective correction...	Perspektivkorrigering...
Auto crop corrected image (avoids black border)	Besk&#228;r korrigerad bild automatiskt (f&#246;rhindrar svarat kanter)
Click and drag the mouse vertically to correct image tilt.	Klicka och dra vertikalt med musen, f&#246;r att korrigera bildens lutning
Drag at the left or right border for asymmetric correction.	Dra i v&#228;nster eller h&#246;ger kant f&#246;r asymmetrisk korrigering
Fit window to image	Anpassa f&#246;nster efter bild
Keep aspect ratio on crop	Bevara proportioner vid besk&#228;rning
Lossless JPEG transformations	F&#246;rlustfri JPEG-transformering
Performing the lossless transformation failed!	F&#246;rlustfri transformering misslyckades!
Image width and height must be dividable by the JPEG block size (8 or 16) for lossless transformations!	Bildbredd och -h&#246;jd m&#229;ste vara delbart med JPEG-blockstorlek (8 eller 16), f&#246;r f&#246;rlustfri transformering!
Reading the JPEG file from disk failed	Kunde inte l&#228;sa in JPEG-filen
Writing the resulting JPEG file to disk failed	Kunde inte skriva utdatafilen till disk
Performing the transformation failed	Kunde inte transformera
The transformation can be applied if the image is trimmed to the next matching size but this will remove some border pixels.	Transformering kan utf&#246;ras om bilden besk&#228;rs till n&#228;rmast matchande storlek, men bilden blir allts&#229; n&#229;got beskuren.
Trim the image and apply transformation? Trimming cannot be undone!	Vill du besk&#228;ra bilden och slutf&#246;ra transformeringen? Besk&#228;rningen kan inte &#229;ngras!
Note: Set the key 'TrimWithoutPromptLosslessJPEG=true' in the INI file to always trim without showing this message.	Notera! Du kan &#228;ndra v&#228;rdet i nyckeln 'TrimWithoutPromptLosslessJPEG=true' i inst&#228;llningsfilen 'JPEGView.ini' f&#246;r att alltid besk&#228;ra, utan att visa detta meddelande.
Transition Effect	&#214;verg&#229;ngseffekt
None	Ingen
Blend	Blanda
Slide from right	Skjut in fr&#229;n h&#246;ger
Slide from left	Skjut in fr&#229;n v&#228;nster
Slide from top	Skjut in fr&#229;n toppen
Slide from bottom	Skjut in fr&#229;n botten
Roll from right	Rulla in fr&#229;n h&#246;ger
Roll from left	Rulla in fr&#229;n v&#228;nster
Roll from top	Rulla in fr&#229;n toppen
Roll from bottom	Rulla in fr&#229;n botten
Scroll from right	Skrolla fr&#229;n h&#246;ger
Scroll from left	Skrolla fr&#229;n v&#228;nster
Scroll from top	Skrolla fr&#229;n toppen
Scroll from bottom	Skrolla fr&#229;n botten
Transition Speed	&#214;verg&#229;ngshastighet
Very fast	Mycket snabb
Fast	Snabb
Normal	Normal
Slow	L&#229;ngsam
Very slow	Mycket l&#229;ngsam
Error	Fel
Warning	Varning
Error while writing the following registry key:	Kunde inte skriva till f&#246;ljande registernyckel:
Set as default viewer...	Ange som standardvisare...
Set JPEGView as default image viewer	Ange JPEGView som standardbildvisare
JPEGView is registered as default viewer for the selected file formats.	JPEGView &#228;r registrerad som standardvisare f&#246;r de valda filtill&#228;ggen.
Registration applies to the current user only.	Inst&#228;llningen g&#228;ller endast aktuellt anv&#228;ndarkonto
Extension	Filtill&#228;gg
File type	Filtyp
The following file extensions cannot be unregistered because they have been registered in the 'local machine' registry area.	F&#246;ljande filtill&#228;gg kan inte avregistreras eftersom de har registrerats i registersektionen 'HKEY_LOCAL_MACHINE'.
Registering or unregistering file extensions in this registry area requires administration privileges and cannot be done in JPEGView.	Registrering eller avregistrering av filtill&#228;gg i den h&#228;r registersektionen kr&#228;ver administrat&#246;rsbeh&#246;righet och kan inte utf&#246;ras i JPEGView.
Press 'OK' to continue with registration or 'Cancel' to not modify any registrations.	Tryck 'OK' f&#246;r att forts&#228;tta med associeringen eller 'Avbryt' f&#246;r att avbryta all registrering.
Unregistering not possible	Avregistrering &#228;r inte m&#246;jlig
%s images	%s bilder
%s images (processed by Window Imaging Component - WIC)	%s bilder (bearbetade av Window Imaging Component - WIC)
%s camera raw images (embedded JPEGs only)	%s r&#229;-bilder (endast inb&#228;ddad JPEG)
The following image extensions are protected by the operating system.	F&#246;ljande filtill&#228;gg skyddas av operativsystemet.
JPEGView can try to remove the restrictions automatically.	JPEGView kan f&#246;rs&#246;ka ta bort restriktionerna automatiskt.
However this will fail if the current user has no administration privileges.	Det kommer dock att misslyckas om aktuellt anv&#228;ndarkonto saknar administrat&#246;rsr&#228;ttigheter.
Insufficient rights to remove the restrictions. Continue?	Otillr&#228;ckliga r&#228;ttigheter f&#246;r att ta bort restriktionerna. Vill du forts&#228;tta?
No image loaded!	Ingen bild inl&#228;st
Right mouse button: Context menu	H&#246;ger musknapp: Kontextmeny
Windows 8 blocks JPEGView from changing the default program for these file endings.	Windows 8 blockerar JPEGViews f&#246;rs&#246;k att &#228;ndra standardprogram f&#246;r dessa fil&#228;ndelser.
Use the 'Default Programs' configuration dialog from the operating system instead.	Anv&#228;nd ist&#228;llet operativsystemets inst&#228;llningsdialog f&#246;r 'Standardprogram'.
Alternatively, right click an image file of the given type in Windows Explorer and select 'Open with... > Choose default program'	Alternativt, h&#246;gerklicka p&#229; en bild i Utforskaren och v&#228;lj '&#214;ppna med', samt v&#228;lj &#246;nskat standardprogram.
User commands	Anv&#228;ndarkommandon
Open image with	&#214;ppna bild med
Manage 'Open image with' menu...	Hantera menyn '&#214;ppna bild med'...
Menu entries:	Menyposter:
Title:	Namn:
Application:	Program:
Shortcut key:	Tangentbordsgenv&#228;g:
Browse...	Bl&#228;ddra...
New	Ny
Delete	Ta bort
Modifier keys:	Modifierartangenter:
Known keys:	Giltiga tangenter:
Combine keys with '+'	Kombinera tangenter med '+'
Example:	Exempel:
Shortcut Help	Genv&#228;gshj&#228;lp
[new entry]	[ny post]
Applications	Program
Select application	V&#228;lj program
Save	Spara
Edit	Redigera
Upcounting	Stigande	
Downcounting	Fallande	
File size	Filstorlek
Do you really want to delete the current image file on disk?	Vill du verkligen ta bort den aktuella bildfilen fr&#229;n disken?
Delete image file	Ta bort bildfil
Change size...	&#196;ndra storlek...
Resize Image	&#196;ndra bildstorlek
OK	OK
New size:	Ny storlek:
New width:	Ny bredd:
New height:	Ny h&#246;jd:
Filter:	Filter:
Box	Box
Lanczos/Bicubic	Lanczos/Bicubic
Sharpen low	L&#229;g sk&#228;rpa
Sharpen medium	Medium sk&#228;rpa
The new size is too large - width or height is larger than 65535 or total number of pixels is too large!	Den nya storleken &#228;r f&#246;r stor - Bredd eller h&#246;jd &#228;r st&#246;rre &#228;n 65535, eller totala pixelantalet &#228;r f&#246;r stort!
JPEGView is a lean, fast and highly configurable viewer/editor for JPEG, BMP, PNG, WEBP, TGA, GIF and TIFF images with a minimal GUI.	JPEGView &#228;r en l&#228;tt, snabb och mycket konfigurerbar visare/redigerare f&#246;r JPEG, BMP, PNG, WEBP, TGA, GIF och TIFF-filer med ett minimalt anv&#228;ndargr&#228;nssnitt.
Hour / Minute (as numbers)	Timmar / Minuter (i siffror)
Set as desktop wallpaper	Anv&#228;nd som skrivbordsbakgrund
Use original image	Anv&#228;nd originalbild
Use processed image as displayed	Anv&#228;nd bearbetad bild som visas
Reset	&#197;terst&#228;ll
Print image...	Skriv ut bild...
Print Image	Skriv ut bild
Print	Skriv ut
Select Printer...	V&#228;lj skrivare...
Printer:	Skrivare:
Paper:	Papper:
Source:	K&#228;lla:
Orientation:	Orientering:
Portrait	Portr&#228;tt
Landscape	Landskap
Size:	Storlek:
Fit to paper	Anpassa till papper
cm	cm
Scaling mode:	Skalningsl&#228;ge:
Printer driver	Skrivardrivrutin
Alignment:	Justering:
Margins:	Marginaler:
Left	V&#228;nster
Right	H&#246;ger
Top	&#214;verkant
Bottom	Underkant

</file>

<file path=JPEGViewPortable/App/JPEGView/strings_uk.txt>&#65279;// &#1062;&#1077;&#1081; &#1092;&#1072;&#1081;&#1083; &#1087;&#1086;&#1074;&#1080;&#1085;&#1077;&#1085; &#1084;&#1072;&#1090;&#1080; &#1082;&#1086;&#1076;&#1091;&#1074;&#1072;&#1085;&#1085;&#1103; UTF-8 (&#1087;&#1110;&#1076;&#1110;&#1081;&#1076;&#1077;, &#1085;&#1072;&#1087;&#1088;&#1080;&#1082;&#1083;&#1072;&#1076;, &#1041;&#1083;&#1086;&#1082;&#1085;&#1086;&#1090; Windows)
// &#1053;&#1072;&#1079;&#1074;&#1072; &#1092;&#1072;&#1081;&#1083;&#1091; &#1087;&#1086;&#1074;&#1080;&#1085;&#1085;&#1072; &#1084;&#1072;&#1090;&#1080; &#1074;&#1080;&#1075;&#1083;&#1103;&#1076; 'strings_%languagecode%.txt' (&#1076;&#1077; %languagecode% - &#1082;&#1086;&#1076; &#1084;&#1086;&#1074;&#1080; &#1079;&#1075;&#1110;&#1076;&#1085;&#1086; ISO 639, &#1087;&#1088;&#1080;&#1082;&#1083;&#1072;&#1076;: strings_fr.txt - &#1094;&#1077; &#1092;&#1088;&#1072;&#1085;&#1094;&#1091;&#1079;&#1100;&#1082;&#1072;)
// &#1060;&#1086;&#1088;&#1084;&#1072;&#1090;: &#1040;&#1085;&#1075;&#1083;&#1110;&#1081;&#1089;&#1100;&#1082;&#1080;&#1081; &#1088;&#1103;&#1076;&#1086;&#1082;<tab>&#1055;&#1077;&#1088;&#1077;&#1082;&#1083;&#1072;&#1076;&#1077;&#1085;&#1080;&#1081; &#1088;&#1103;&#1076;&#1086;&#1082;<cr/lf>
//Language=Ukrainian
//TranslatorName=Bonsai
//Contact=none
//TranslatorURL=none
//LastUpdated=Jan 2015
//
Contrast	&#1050;&#1086;&#1085;&#1090;&#1088;&#1072;&#1089;&#1090;&#1085;&#1110;&#1089;&#1090;&#1100;
Brightness	&#1071;&#1089;&#1082;&#1088;&#1072;&#1074;&#1110;&#1089;&#1090;&#1100;
Sharpen	&#1056;&#1110;&#1079;&#1082;&#1110;&#1089;&#1090;&#1100;
Lighten Shadows	&#1042;&#1080;&#1089;&#1074;&#1110;&#1090;&#1083;&#1080;&#1090;&#1080; &#1090;&#1110;&#1085;&#1110;
Darken Highlights	&#1055;&#1088;&#1080;&#1090;&#1077;&#1084;&#1085;&#1080;&#1090;&#1080; &#1089;&#1074;&#1110;&#1090;&#1083;&#1086;
Deep Shadows	&#1043;&#1083;&#1080;&#1073;&#1086;&#1082;&#1110; &#1090;&#1110;&#1085;&#1110;
Color Correction	&#1050;&#1086;&#1088;&#1077;&#1082;&#1094;&#1110;&#1103; &#1082;&#1086;&#1083;&#1100;&#1086;&#1088;&#1091;
Contrast Correction	&#1050;&#1086;&#1088;&#1077;&#1082;&#1094;&#1110;&#1103; &#1082;&#1086;&#1085;&#1090;&#1088;&#1072;&#1089;&#1090;&#1085;&#1086;&#1089;&#1090;&#1110;
Parameter DB:	&#1055;&#1072;&#1088;&#1072;&#1084;&#1077;&#1090;&#1088;&#1080;:
Save to	&#1047;&#1073;&#1077;&#1088;&#1077;&#1075;&#1090;&#1080; &#1074; &#1041;&#1044;
Remove from	&#1042;&#1080;&#1076;&#1072;&#1083;&#1080;&#1090;&#1080; &#1079; &#1041;&#1044;
Rename:	&#1055;&#1077;&#1088;&#1077;&#1081;&#1084;&#1077;&#1085;&#1091;&#1074;&#1072;&#1090;&#1080;:
No file or folder name was provided as command line parameter!	&#1059; &#1082;&#1086;&#1084;&#1072;&#1085;&#1076;&#1085;&#1086;&#1084;&#1091; &#1088;&#1103;&#1076;&#1082;&#1091; &#1085;&#1077; &#1074;&#1082;&#1072;&#1079;&#1072;&#1085;&#1086; &#1110;&#1084;'&#1103; &#1092;&#1072;&#1081;&#1083;&#1091; &#1072;&#1073;&#1086; &#1087;&#1072;&#1087;&#1082;&#1080;
To use JPEGView, associate JPG, JPEG and BMP files with JPEGView.	&#1044;&#1083;&#1103; &#1079;&#1088;&#1091;&#1095;&#1085;&#1086;&#1089;&#1090;&#1110; &#1074;&#1080;&#1082;&#1086;&#1088;&#1080;&#1089;&#1090;&#1072;&#1085;&#1085;&#1103; JPEGView &#1072;&#1089;&#1086;&#1094;&#1110;&#1102;&#1081;&#1090;&#1077; &#1087;&#1088;&#1086;&#1075;&#1088;&#1072;&#1084;&#1091; &#1079; &#1092;&#1072;&#1081;&#1083;&#1072;&#1084;&#1080; JPG, JPEG &#1090;&#1072; BMP.
Press ESC to exit...	&#1053;&#1072;&#1090;&#1080;&#1089;&#1085;&#1110;&#1090;&#1100; ESC &#1076;&#1083;&#1103; &#1074;&#1080;&#1093;&#1086;&#1076;&#1091;...
The file '%s' could not be read!	&#1053;&#1077;&#1084;&#1086;&#1078;&#1083;&#1080;&#1074;&#1086; &#1087;&#1088;&#1086;&#1095;&#1080;&#1090;&#1072;&#1090;&#1080; &#1092;&#1072;&#1081;&#1083; '%s'.
The file '%s' does not contain a list of file names!	&#1042; &#1092;&#1072;&#1081;&#1083;&#1110; '%s' &#1085;&#1077;&#1084;&#1072;&#1108; &#1089;&#1087;&#1080;&#1089;&#1082;&#1091; &#1110;&#1084;&#1077;&#1085; &#1092;&#1072;&#1081;&#1083;&#1110;&#1074;.
The directory '%s' does not contain any image files!	&#1042; &#1087;&#1072;&#1087;&#1094;&#1110; '%s' &#1085;&#1077;&#1084;&#1072;&#1108; &#1087;&#1110;&#1076;&#1090;&#1088;&#1080;&#1084;&#1091;&#1074;&#1072;&#1085;&#1080;&#1093; &#1075;&#1088;&#1072;&#1092;&#1110;&#1095;&#1085;&#1080;&#1093; &#1092;&#1072;&#1081;&#1083;&#1110;&#1074;.
Press any key to search the subdirectories for image files.	&#1053;&#1072;&#1090;&#1080;&#1089;&#1085;&#1110;&#1090;&#1100; &#1073;&#1091;&#1076;&#1100;-&#1103;&#1082;&#1091; &#1082;&#1083;&#1072;&#1074;&#1110;&#1096;&#1091; &#1076;&#1083;&#1103; &#1087;&#1086;&#1096;&#1091;&#1082;&#1091; &#1075;&#1088;&#1072;&#1092;&#1110;&#1095;&#1085;&#1080;&#1093; &#1092;&#1072;&#1081;&#1083;&#1110;&#1074; &#1091; &#1074;&#1082;&#1083;&#1072;&#1076;&#1077;&#1085;&#1080;&#1093; &#1087;&#1072;&#1087;&#1082;&#1072;&#1093;.
JPEGView Help	&#1044;&#1086;&#1074;&#1110;&#1076;&#1082;&#1072; JPEGView
Current image	&#1055;&#1086;&#1090;&#1086;&#1095;&#1085;&#1077; &#1079;&#1086;&#1073;&#1088;&#1072;&#1078;&#1077;&#1085;&#1085;&#1103;
Close help text display / Close JPEGView	&#1047;&#1072;&#1082;&#1088;&#1080;&#1090;&#1080; &#1076;&#1086;&#1074;&#1110;&#1076;&#1082;&#1091;/JPEGView
Show/hide this help text	&#1055;&#1086;&#1082;&#1072;&#1079;&#1072;&#1090;&#1080;/&#1087;&#1088;&#1080;&#1093;&#1086;&#1074;&#1072;&#1090;&#1080; &#1094;&#1077;&#1081; &#1090;&#1077;&#1082;&#1089;&#1090; &#1076;&#1086;&#1074;&#1110;&#1076;&#1082;&#1080;
Show/hide picture information (EXIF data)	&#1055;&#1086;&#1082;&#1072;&#1079;&#1072;&#1090;&#1080;/&#1087;&#1088;&#1080;&#1093;&#1086;&#1074;&#1072;&#1090;&#1080; &#1076;&#1072;&#1085;&#1110; &#1087;&#1088;&#1086; &#1079;&#1086;&#1073;&#1088;&#1072;&#1078;&#1077;&#1085;&#1085;&#1103; (EXIF)
Show/hide file name	&#1055;&#1086;&#1082;&#1072;&#1079;&#1072;&#1090;&#1080;/&#1087;&#1088;&#1080;&#1093;&#1086;&#1074;&#1072;&#1090;&#1080; &#1110;&#1084;'&#1103; &#1092;&#1072;&#1081;&#1083;&#1091;
Enable/disable high quality resampling	&#1059;&#1074;&#1110;&#1084;&#1082;&#1085;&#1091;&#1090;&#1080;/&#1074;&#1080;&#1084;&#1082;&#1085;&#1091;&#1090;&#1080; &#1087;&#1086;&#1082;&#1088;&#1072;&#1097;&#1077;&#1085;&#1077; &#1088;&#1077;&#1089;&#1077;&#1084;&#1087;&#1083;&#1102;&#1074;&#1072;&#1085;&#1085;&#1103;
Enable/disable keeping of geometry related (zoom/pan/rotation)	&#1059;&#1074;&#1110;&#1084;&#1082;&#1085;&#1091;&#1090;&#1080;/&#1074;&#1080;&#1084;&#1082;&#1085;&#1091;&#1090;&#1080; &#1079;&#1073;&#1077;&#1088;&#1077;&#1078;&#1077;&#1085;&#1085;&#1103; &#1075;&#1077;&#1086;&#1084;&#1077;&#1090;&#1088;&#1110;&#1111; (&#1084;&#1072;&#1089;&#1096;&#1090;&#1072;&#1073;/&#1087;&#1077;&#1088;&#1077;&#1084;&#1110;&#1097;&#1077;&#1085;&#1085;&#1103;/&#1087;&#1086;&#1074;&#1086;&#1088;&#1086;&#1090;)
and image processing (brightness/contrast/sharpen) parameters between images	&#1110; &#1086;&#1073;&#1088;&#1086;&#1073;&#1082;&#1091; (&#1103;&#1089;&#1082;&#1088;&#1072;&#1074;&#1110;&#1089;&#1090;&#1100;/&#1082;&#1086;&#1085;&#1090;&#1088;&#1072;&#1089;&#1090;&#1085;&#1110;&#1089;&#1090;&#1100;/&#1088;&#1110;&#1079;&#1082;&#1110;&#1089;&#1090;&#1100;) &#1084;&#1110;&#1078; &#1079;&#1086;&#1073;&#1088;&#1072;&#1078;&#1077;&#1085;&#1085;&#1103;&#1084;&#1080;
Enable/disable automatic contrast correction (histogram equalization)	&#1059;&#1074;&#1110;&#1084;&#1082;&#1085;&#1091;&#1090;&#1080;/&#1074;&#1080;&#1084;&#1082;&#1085;&#1091;&#1090;&#1080; &#1072;&#1074;&#1090;&#1086;&#1082;&#1086;&#1088;&#1088;&#1077;&#1082;&#1094;&#1110;&#1102; &#1082;&#1086;&#1085;&#1090;&#1088;&#1072;&#1089;&#1090;&#1085;&#1086;&#1089;&#1090;&#1110; (&#1087;&#1110;&#1076;&#1089;&#1090;&#1088;&#1086;&#1102;&#1074;&#1072;&#1085;&#1085;&#1103; &#1075;&#1110;&#1089;&#1090;&#1086;&#1075;&#1088;&#1072;&#1084;&#1080;)
Apply auto contrast correction using only visible section of image	&#1047;&#1072;&#1089;&#1090;&#1086;&#1089;&#1091;&#1074;&#1072;&#1090;&#1080; &#1072;&#1074;&#1090;&#1086;&#1082;&#1086;&#1088;&#1077;&#1082;&#1094;&#1110;&#1102; &#1082;&#1086;&#1085;&#1090;&#1088;&#1072;&#1089;&#1090;&#1085;&#1086;&#1089;&#1090;&#1110; &#1090;&#1110;&#1083;&#1100;&#1082;&#1080; &#1076;&#1086; &#1074;&#1080;&#1076;&#1080;&#1084;&#1086;&#1111; &#1086;&#1073;&#1083;&#1072;&#1089;&#1090;&#1110; &#1079;&#1086;&#1073;&#1088;&#1072;&#1078;&#1077;&#1085;&#1085;&#1103;
Enable/disable automatic density correction (local brightness correction)	&#1059;&#1074;&#1110;&#1084;&#1082;&#1085;&#1091;&#1090;&#1080;/&#1074;&#1080;&#1084;&#1082;&#1085;&#1091;&#1090;&#1080; &#1072;&#1074;&#1090;&#1086;&#1082;&#1086;&#1088;&#1077;&#1082;&#1094;&#1110;&#1102; &#1110;&#1085;&#1090;&#1077;&#1085;&#1089;&#1080;&#1074;&#1085;&#1086;&#1089;&#1090;&#1110; (&#1083;&#1086;&#1082;&#1072;&#1083;&#1100;&#1085;&#1077; &#1087;&#1110;&#1076;&#1089;&#1090;&#1088;&#1086;&#1102;&#1074;&#1072;&#1085;&#1085;&#1103; &#1103;&#1089;&#1082;&#1088;&#1072;&#1074;&#1086;&#1089;&#1090;&#1110; - &#1051;&#1055;&#1071;)
Increase/decrease lightening of shadows (LDC must be on)	&#1055;&#1086;&#1089;&#1080;&#1083;&#1080;&#1090;&#1080;/&#1087;&#1086;&#1089;&#1083;&#1072;&#1073;&#1080;&#1090;&#1080; &#1074;&#1080;&#1089;&#1074;&#1110;&#1090;&#1083;&#1102;&#1074;&#1072;&#1085;&#1085;&#1103; &#1090;&#1110;&#1085;&#1077;&#1081; (&#1087;&#1086;&#1090;&#1088;&#1110;&#1073;&#1085;&#1086; &#1091;&#1074;&#1110;&#1084;&#1082;&#1085;&#1091;&#1090;&#1080; &#1051;&#1055;&#1071;)
Increase/decrease darkening of highlights (LDC must be on)	&#1055;&#1086;&#1089;&#1080;&#1083;&#1080;&#1090;&#1080;/&#1087;&#1086;&#1089;&#1083;&#1072;&#1073;&#1080;&#1090;&#1080; &#1087;&#1088;&#1080;&#1090;&#1077;&#1084;&#1085;&#1077;&#1085;&#1085;&#1103; &#1089;&#1074;&#1110;&#1090;&#1083;&#1072; (&#1087;&#1086;&#1090;&#1088;&#1110;&#1073;&#1085;&#1086; &#1091;&#1074;&#1110;&#1084;&#1082;&#1085;&#1091;&#1090;&#1080; &#1051;&#1055;&#1071;)
Loop through files in current folder	&#1062;&#1080;&#1082;&#1083;&#1110;&#1095;&#1085;&#1080;&#1081; &#1087;&#1077;&#1088;&#1077;&#1075;&#1083;&#1103;&#1076; &#1092;&#1072;&#1081;&#1083;&#1110;&#1074; &#1091; &#1087;&#1086;&#1090;&#1086;&#1095;&#1085;&#1110;&#1081; &#1087;&#1072;&#1087;&#1094;&#1110;
Loop through files in current directory and all subfolders	&#1062;&#1080;&#1082;&#1083;&#1110;&#1095;&#1085;&#1080;&#1081; &#1087;&#1077;&#1088;&#1077;&#1075;&#1083;&#1103;&#1076; &#1092;&#1072;&#1081;&#1083;&#1110;&#1074; &#1091; &#1087;&#1086;&#1090;&#1086;&#1095;&#1085;&#1110;&#1081; &#1087;&#1072;&#1087;&#1094;&#1110; &#1090;&#1072; &#1111;&#1111; &#1087;&#1110;&#1076;&#1087;&#1072;&#1087;&#1082;&#1072;&#1093;
Loop through files in current directory and all sibling folders (folders on same level)	&#1062;&#1080;&#1082;&#1083;&#1110;&#1095;&#1085;&#1080;&#1081; &#1087;&#1077;&#1088;&#1077;&#1075;&#1083;&#1103;&#1076; &#1092;&#1072;&#1081;&#1083;&#1110;&#1074; &#1091; &#1087;&#1086;&#1090;&#1086;&#1095;&#1085;&#1110;&#1081; &#1087;&#1072;&#1087;&#1094;&#1110; &#1110; &#1074;&#1089;&#1110;&#1093; &#1087;&#1072;&#1087;&#1082;&#1072;&#1093; &#1090;&#1086;&#1075;&#1086; &#1078; &#1088;&#1110;&#1074;&#1085;&#1103;
Maximize/restore to/from virtual desktop (only for multi-monitor systems)	&#1042;&#1110;&#1076;&#1095;&#1080;&#1085;&#1080;&#1090;&#1080;/&#1074;&#1110;&#1076;&#1085;&#1086;&#1074;&#1080;&#1090;&#1080; &#1085;&#1072;/&#1079; &#1074;&#1110;&#1088;&#1090;&#1091;&#1072;&#1083;&#1100;&#1085;&#1080;&#1081; &#1088;&#1086;&#1073;&#1086;&#1095;&#1080;&#1081; &#1089;&#1090;&#1110;&#1083; (&#1076;&#1083;&#1103; &#1084;&#1091;&#1083;&#1100;&#1090;&#1080;&#1084;&#1086;&#1085;&#1110;&#1090;&#1086;&#1088;&#1085;&#1080;&#1093; &#1089;&#1080;&#1089;&#1090;&#1077;&#1084;)
Copy screen to clipboard/ Copy processed full size image to clipboard	&#1057;&#1082;&#1086;&#1087;&#1110;&#1102;&#1074;&#1072;&#1090;&#1080; &#1074; &#1073;&#1091;&#1092;&#1077;&#1088; &#1086;&#1073;&#1084;&#1110;&#1085;&#1091; &#1077;&#1082;&#1088;&#1072;&#1085;/&#1086;&#1073;&#1088;&#1086;&#1073;&#1083;&#1077;&#1085;&#1077; &#1087;&#1086;&#1074;&#1085;&#1086;&#1088;&#1086;&#1079;&#1084;&#1110;&#1088;&#1085;&#1077; &#1079;&#1086;&#1073;&#1088;&#1072;&#1078;&#1077;&#1085;&#1085;&#1103;
Open new image or slideshow file	&#1042;&#1110;&#1076;&#1082;&#1088;&#1080;&#1090;&#1080; &#1085;&#1086;&#1074;&#1077; &#1079;&#1086;&#1073;&#1088;&#1072;&#1078;&#1077;&#1085;&#1085;&#1103; &#1072;&#1073;&#1086; &#1092;&#1072;&#1081;&#1083; &#1110;&#1079; &#1089;&#1083;&#1072;&#1081;&#1076;&#1096;&#1086;&#1091;
Save processed image to JPEG file (original size)	&#1047;&#1073;&#1077;&#1088;&#1077;&#1075;&#1090;&#1080; &#1086;&#1073;&#1088;&#1086;&#1073;&#1083;&#1077;&#1085;&#1077; &#1079;&#1086;&#1073;&#1088;&#1072;&#1078;&#1077;&#1085;&#1085;&#1103; &#1103;&#1082; &#1092;&#1072;&#1081;&#1083; JPEG (&#1074;&#1080;&#1093;&#1110;&#1076;&#1085;&#1086;&#1075;&#1086; &#1088;&#1086;&#1079;&#1084;&#1110;&#1088;&#1091;)
Save (%s)/ delete (%s) image processing parameters in/from parameter DB	&#1047;&#1073;&#1077;&#1088;&#1077;&#1075;&#1090;&#1080; (%s) / &#1074;&#1080;&#1076;&#1072;&#1083;&#1080;&#1090;&#1080; (%s) &#1087;&#1072;&#1088;&#1072;&#1084;&#1077;&#1090;&#1088;&#1080; &#1086;&#1073;&#1088;&#1086;&#1073;&#1082;&#1080; &#1079;&#1086;&#1073;&#1088;&#1072;&#1078;&#1077;&#1085;&#1085;&#1103; &#1074; &#1073;&#1072;&#1079;&#1110; &#1076;&#1072;&#1085;&#1080;&#1093;
Sort images by creation date, resp. modification date, resp. file name	&#1057;&#1086;&#1088;&#1090;&#1091;&#1074;&#1072;&#1085;&#1085;&#1103; &#1079;&#1086;&#1073;&#1088;&#1072;&#1078;&#1077;&#1085;&#1100;: &#1079;&#1072; &#1076;&#1072;&#1090;&#1086;&#1102; &#1089;&#1090;&#1074;&#1086;&#1088;&#1077;&#1085;&#1085;&#1103; (C), &#1079;&#1084;&#1110;&#1085;&#1080; (M), &#1110;&#1084;&#1077;&#1085;&#1077;&#1084; &#1092;&#1072;&#1081;&#1083;&#1072; (N), &#1074;&#1080;&#1087;&#1072;&#1076;&#1082;&#1086;&#1074;&#1086; (Z)
Goto previous image	&#1055;&#1077;&#1088;&#1077;&#1081;&#1090;&#1080; &#1076;&#1086; &#1087;&#1086;&#1087;&#1077;&#1088;&#1077;&#1076;&#1085;&#1100;&#1086;&#1075;&#1086; &#1079;&#1086;&#1073;&#1088;&#1072;&#1078;&#1077;&#1085;&#1085;&#1103;
Goto next image	&#1055;&#1077;&#1088;&#1077;&#1081;&#1090;&#1080; &#1076;&#1086; &#1085;&#1072;&#1089;&#1090;&#1091;&#1087;&#1085;&#1086;&#1075;&#1086; &#1079;&#1086;&#1073;&#1088;&#1072;&#1078;&#1077;&#1085;&#1085;&#1103;
PgUp or Left	PgUp &#1072;&#1073;&#1086; &#1089;&#1090;&#1088;&#1110;&#1083;&#1082;&#1072; &#1074;&#1083;&#1110;&#1074;&#1086;
PgDn or Right	PgDn &#1072;&#1073;&#1086; &#1089;&#1090;&#1088;&#1110;&#1083;&#1082;&#1072; &#1074;&#1087;&#1088;&#1072;&#1074;&#1086;
Goto first/last image of current folder (using sort order as defined)	&#1055;&#1077;&#1088;&#1077;&#1081;&#1090;&#1080; &#1076;&#1086; &#1087;&#1077;&#1088;&#1096;&#1086;&#1075;&#1086;/&#1086;&#1089;&#1090;&#1072;&#1085;&#1085;&#1100;&#1086;&#1075;&#1086; &#1079;&#1086;&#1073;&#1088;&#1072;&#1078;&#1077;&#1085;&#1085;&#1103; &#1091; &#1087;&#1086;&#1090;&#1086;&#1095;&#1085;&#1110;&#1081; &#1087;&#1072;&#1087;&#1094;&#1110; (&#1074;&#1110;&#1076;&#1087;&#1086;&#1074;&#1110;&#1076;&#1085;&#1086; &#1079; &#1089;&#1086;&#1088;&#1090;&#1091;&#1074;&#1072;&#1085;&#1085;&#1103;&#1084;)
Increase/decrease brightness	&#1047;&#1073;&#1110;&#1083;&#1100;&#1096;&#1080;&#1090;&#1080;/&#1079;&#1084;&#1077;&#1085;&#1096;&#1080;&#1090;&#1080; &#1103;&#1089;&#1082;&#1088;&#1072;&#1074;&#1110;&#1089;&#1090;&#1100;
Increase/decrease contrast	&#1047;&#1073;&#1110;&#1083;&#1100;&#1096;&#1080;&#1090;&#1080;/&#1079;&#1084;&#1077;&#1085;&#1096;&#1080;&#1090;&#1080; &#1082;&#1086;&#1085;&#1090;&#1088;&#1072;&#1089;&#1090;&#1085;&#1110;&#1089;&#1090;&#1100;
Increase/decrease sharpness	&#1047;&#1073;&#1110;&#1083;&#1100;&#1096;&#1080;&#1090;&#1080;/&#1079;&#1084;&#1077;&#1085;&#1096;&#1080;&#1090;&#1080; &#1088;&#1110;&#1079;&#1082;&#1110;&#1089;&#1090;&#1100;
Increase/decrease auto color cast correction amount	&#1047;&#1073;&#1110;&#1083;&#1100;&#1096;&#1080;&#1090;&#1080;/&#1079;&#1084;&#1077;&#1085;&#1096;&#1080;&#1090;&#1080; &#1072;&#1074;&#1090;&#1086;&#1082;&#1086;&#1088;&#1077;&#1082;&#1094;&#1110;&#1102; &#1082;&#1086;&#1083;&#1100;&#1086;&#1088;&#1091;
Increase/decrease auto contrast correction amount	&#1047;&#1073;&#1110;&#1083;&#1100;&#1096;&#1080;&#1090;&#1080;/&#1079;&#1084;&#1077;&#1085;&#1096;&#1080;&#1090;&#1080; &#1072;&#1074;&#1090;&#1086;&#1082;&#1086;&#1088;&#1077;&#1082;&#1094;&#1110;&#1102; &#1082;&#1086;&#1085;&#1090;&#1088;&#1072;&#1089;&#1090;&#1085;&#1086;&#1089;&#1090;&#1110;
Enable/disable landscape picture enhancement mode	&#1059;&#1074;&#1110;&#1084;&#1082;&#1085;&#1091;&#1090;&#1080;/&#1074;&#1080;&#1084;&#1082;&#1085;&#1091;&#1090;&#1080; &#1088;&#1077;&#1078;&#1080;&#1084; &#1087;&#1086;&#1083;&#1110;&#1087;&#1096;&#1077;&#1085;&#1085;&#1103; &#1079;&#1086;&#1073;&#1088;&#1072;&#1078;&#1077;&#1085;&#1100;
Slide show with timeout of n seconds (ESC to stop)	&#1047;&#1072;&#1087;&#1091;&#1089;&#1090;&#1080;&#1090;&#1080; &#1089;&#1083;&#1072;&#1081;&#1076;&#1096;&#1086;&#1091; &#1079; &#1110;&#1085;&#1090;&#1077;&#1088;&#1074;&#1072;&#1083;&#1086;&#1084; N &#1089;&#1077;&#1082; (ESC - &#1089;&#1090;&#1086;&#1087;)
Set timeout to n/10 sec, respectively n/100 sec (Ctrl+Shift)	&#1047;&#1072;&#1076;&#1072;&#1090;&#1080; &#1110;&#1085;&#1090;&#1077;&#1088;&#1074;&#1072;&#1083; N/10 &#1089;&#1077;&#1082; &#1072;&#1073;&#1086; N/100 &#1089;&#1077;&#1082; (Ctrl+Shift)
Rotate image and fit to screen	&#1055;&#1086;&#1074;&#1077;&#1088;&#1085;&#1091;&#1090;&#1080; &#1079;&#1086;&#1073;&#1088;&#1072;&#1078;&#1077;&#1085;&#1085;&#1103; &#1110; &#1074;&#1087;&#1080;&#1089;&#1072;&#1090;&#1080; &#1074; &#1077;&#1082;&#1088;&#1072;&#1085;
Fit image to screen	&#1042;&#1087;&#1080;&#1089;&#1072;&#1090;&#1080; &#1079;&#1086;&#1073;&#1088;&#1072;&#1078;&#1077;&#1085;&#1085;&#1103; &#1074; &#1077;&#1082;&#1088;&#1072;&#1085;
Zoom 1:1 (100 %)	&#1052;&#1072;&#1089;&#1096;&#1090;&#1072;&#1073; 1:1 (100%)
Zoom in (%s)/Zoom out (%s)	&#1047;&#1073;&#1110;&#1083;&#1100;&#1096;&#1080;&#1090;&#1080; (%s)/&#1079;&#1084;&#1077;&#1085;&#1096;&#1080;&#1090;&#1080; (%s)
Zoom in/out image	&#1047;&#1073;&#1110;&#1083;&#1100;&#1096;&#1080;&#1090;&#1080;/&#1079;&#1084;&#1077;&#1085;&#1096;&#1080;&#1090;&#1080; &#1079;&#1086;&#1073;&#1088;&#1072;&#1078;&#1077;&#1085;&#1085;&#1103; (&#1084;&#1072;&#1089;&#1096;&#1090;&#1072;&#1073;&#1091;&#1074;&#1072;&#1090;&#1080;)
Pan image	&#1055;&#1077;&#1088;&#1077;&#1084;&#1110;&#1089;&#1090;&#1080;&#1090;&#1080; &#1079;&#1086;&#1073;&#1088;&#1072;&#1078;&#1077;&#1085;&#1085;&#1103;
Crop image	&#1054;&#1073;&#1088;&#1110;&#1079;&#1072;&#1090;&#1080; &#1079;&#1086;&#1073;&#1088;&#1072;&#1078;&#1077;&#1085;&#1085;&#1103;
Next image	&#1053;&#1072;&#1089;&#1090;&#1091;&#1087;&#1085;&#1077; &#1079;&#1086;&#1073;&#1088;&#1072;&#1078;&#1077;&#1085;&#1085;&#1103;
Previous image	&#1055;&#1086;&#1087;&#1077;&#1088;&#1077;&#1076;&#1085;&#1108; &#1079;&#1086;&#1073;&#1088;&#1072;&#1078;&#1077;&#1085;&#1085;&#1103;
up/down	&#1057;&#1090;&#1088;&#1110;&#1083;&#1082;&#1080; &#1074;&#1075;&#1086;&#1088;&#1091;/&#1074;&#1085;&#1080;&#1079;
Mouse wheel	&#1056;&#1086;&#1083;&#1080;&#1082; &#1084;&#1080;&#1096;&#1110;
Left mouse & drag	&#1055;&#1077;&#1088;&#1077;&#1090;&#1103;&#1075;&#1091;&#1074;&#1072;&#1085;&#1085;&#1103; &#1079; &#1051;&#1050;&#1052;
Ctrl + L mouse	Ctrl + &#1051;&#1050;&#1052;
Forward mouse button	&#1050;&#1085;&#1086;&#1087;&#1082;&#1072; &#1084;&#1080;&#1096;&#1110; '&#1042;&#1087;&#1077;&#1088;&#1077;&#1076;'
Back mouse button	&#1050;&#1085;&#1086;&#1087;&#1082;&#1072; &#1084;&#1080;&#1096;&#1110; '&#1053;&#1072;&#1079;&#1072;&#1076;'
Delete current file on disk permanently	&#1054;&#1089;&#1090;&#1072;&#1090;&#1086;&#1095;&#1085;&#1086; &#1074;&#1080;&#1076;&#1072;&#1083;&#1080;&#1090;&#1080; &#1087;&#1086;&#1090;&#1086;&#1095;&#1085;&#1080;&#1081; &#1092;&#1072;&#1081;&#1083; &#1079; &#1076;&#1080;&#1089;&#1082;&#1072;
Rotate current file on disk lossless by 90 deg (W/H must be multiple of 16)	&#1055;&#1086;&#1074;&#1077;&#1088;&#1085;&#1091;&#1090;&#1080; &#1087;&#1086;&#1090;&#1086;&#1095;&#1085;&#1080;&#1081; &#1092;&#1072;&#1081;&#1083; &#1085;&#1072; &#1076;&#1080;&#1089;&#1082;&#1091; &#1073;&#1077;&#1079; &#1074;&#1090;&#1088;&#1072;&#1090; &#1085;&#1072; 90&#176; &#1074;&#1087;&#1088;&#1072;&#1074;&#1086; (&#1064;/&#1042; &#1087;&#1086;&#1074;&#1080;&#1085;&#1085;&#1110; &#1073;&#1091;&#1090;&#1080; &#1082;&#1088;&#1072;&#1090;&#1085;&#1110; 16)
Rotate current file on disk lossless by 270 deg (W/H must be multiple of 16)	&#1055;&#1086;&#1074;&#1077;&#1088;&#1085;&#1091;&#1090;&#1080; &#1087;&#1086;&#1090;&#1086;&#1095;&#1085;&#1080;&#1081; &#1092;&#1072;&#1081;&#1083; &#1085;&#1072; &#1076;&#1080;&#1089;&#1082;&#1091; &#1073;&#1077;&#1079; &#1074;&#1090;&#1088;&#1072;&#1090; &#1085;&#1072; 90&#176; &#1074;&#1083;&#1110;&#1074;&#1086; (&#1064;/&#1042; &#1087;&#1086;&#1074;&#1080;&#1085;&#1085;&#1110; &#1073;&#1091;&#1090;&#1080; &#1082;&#1088;&#1072;&#1090;&#1085;&#1110; 16)
The file is read-only!	&#1062;&#1077;&#1081; &#1092;&#1072;&#1081;&#1083; &#1090;&#1110;&#1083;&#1100;&#1082;&#1080; &#1076;&#1083;&#1103; &#1095;&#1080;&#1090;&#1072;&#1085;&#1085;&#1103;!
Can't rename file	&#1053;&#1077;&#1084;&#1086;&#1078;&#1083;&#1080;&#1074;&#1086; &#1087;&#1077;&#1088;&#1077;&#1081;&#1084;&#1077;&#1085;&#1091;&#1074;&#1072;&#1090;&#1080; &#1092;&#1072;&#1081;&#1083;
New name contains backslash character!	&#1059; &#1085;&#1086;&#1074;&#1086;&#1084;&#1091; &#1110;&#1084;&#1077;&#1085;&#1110; &#1084;&#1110;&#1089;&#1090;&#1080;&#1090;&#1100;&#1089;&#1103; &#1079;&#1074;&#1086;&#1088;&#1086;&#1090;&#1085;&#1072; &#1082;&#1086;&#1089;&#1072; &#1088;&#1080;&#1089;&#1082;&#1072; (\).
Renaming file failed!	&#1055;&#1086;&#1084;&#1080;&#1083;&#1082;&#1072; &#1087;&#1088;&#1080; &#1087;&#1077;&#1088;&#1077;&#1081;&#1084;&#1077;&#1085;&#1091;&#1074;&#1072;&#1085;&#1085;&#1110; &#1092;&#1072;&#1081;&#1083;&#1091;.
Reason: 	&#1055;&#1088;&#1080;&#1095;&#1080;&#1085;&#1072;: 
on	&#1074;&#1082;&#1083;.
off	&#1074;&#1080;&#1082;&#1083;.
Do you really want to save the following parameters as default to the INI file	&#1042;&#1080; &#1089;&#1087;&#1088;&#1072;&#1074;&#1076;&#1110; &#1093;&#1086;&#1095;&#1077;&#1090;&#1077; &#1079;&#1073;&#1077;&#1088;&#1077;&#1075;&#1090;&#1080; &#1094;&#1110; &#1087;&#1072;&#1088;&#1072;&#1084;&#1077;&#1090;&#1088;&#1080; &#1074; INI-&#1092;&#1072;&#1081;&#1083;&#1110; &#1103;&#1082; &#1089;&#1090;&#1072;&#1085;&#1076;&#1072;&#1088;&#1090;&#1085;&#1110;
Auto contrast and color correction: 	&#1040;&#1074;&#1090;&#1086;&#1082;&#1086;&#1088;&#1077;&#1082;&#1094;&#1110;&#1103; &#1082;&#1086;&#1085;&#1090;&#1088;&#1072;&#1089;&#1090;&#1085;&#1086;&#1089;&#1090;&#1110; &#1110; &#1082;&#1086;&#1083;&#1100;&#1086;&#1088;&#1091;: 
Local density correction: 	&#1050;&#1086;&#1088;&#1077;&#1082;&#1094;&#1110;&#1103; &#1089;&#1074;&#1110;&#1090;&#1083;&#1072;/&#1090;&#1110;&#1085;&#1077;&#1081;: 
Order files by: 	&#1057;&#1086;&#1088;&#1090;&#1091;&#1074;&#1072;&#1085;&#1085;&#1103; &#1092;&#1072;&#1081;&#1083;&#1110;&#1074;: 
Creation date/time	&#1044;&#1072;&#1090;&#1072;/&#1095;&#1072;&#1089; &#1089;&#1090;&#1074;&#1086;&#1088;&#1077;&#1085;&#1085;&#1103;
Last modification date/time	&#1044;&#1072;&#1090;&#1072;/&#1095;&#1072;&#1089; &#1079;&#1084;&#1110;&#1085;&#1080;
File name	&#1030;&#1084;'&#1103; &#1092;&#1072;&#1081;&#1083;&#1072;
These values will override the values from the INI file located in the program folder of JPEGView!	&#1062;&#1110; &#1079;&#1085;&#1072;&#1095;&#1077;&#1085;&#1085;&#1103; &#1087;&#1077;&#1088;&#1077;&#1074;&#1080;&#1079;&#1085;&#1072;&#1095;&#1072;&#1090;&#1100; &#1091;&#1089;&#1090;&#1072;&#1085;&#1086;&#1074;&#1082;&#1080; &#1074; INI-&#1092;&#1072;&#1081;&#1083;&#1110; &#1074; &#1087;&#1072;&#1087;&#1094;&#1110; &#1079; JPEGView.
Confirm save default parameters	&#1047;&#1073;&#1077;&#1088;&#1077;&#1075;&#1090;&#1080; &#1087;&#1072;&#1088;&#1072;&#1084;&#1077;&#1090;&#1088;&#1080; &#1079;&#1072; &#1079;&#1072;&#1084;&#1086;&#1074;&#1095;&#1091;&#1074;&#1072;&#1085;&#1085;&#1103;&#1084;?
Images	&#1047;&#1086;&#1073;&#1088;&#1072;&#1078;&#1077;&#1085;&#1085;&#1103;
All Files	&#1042;&#1089;&#1110; &#1092;&#1072;&#1081;&#1083;&#1080;
Parameter DB file '%s' could not be opened!	&#1053;&#1077;&#1084;&#1086;&#1078;&#1083;&#1080;&#1074;&#1086; &#1074;&#1110;&#1076;&#1082;&#1088;&#1080;&#1090;&#1080; &#1092;&#1072;&#1081;&#1083; '%s' &#1079; &#1041;&#1044; &#1087;&#1072;&#1088;&#1072;&#1084;&#1077;&#1090;&#1088;&#1110;&#1074;.
Parameter DB file '%s' is not valid (invalid header)!	&#1053;&#1077;&#1074;&#1110;&#1088;&#1085;&#1080;&#1081; &#1092;&#1072;&#1081;&#1083; '%s' &#1079; &#1041;&#1044; &#1087;&#1072;&#1088;&#1072;&#1084;&#1077;&#1090;&#1088;&#1110;&#1074; (&#1085;&#1077;&#1087;&#1088;&#1080;&#1087;&#1091;&#1089;&#1090;&#1080;&#1084;&#1080;&#1081; &#1079;&#1072;&#1075;&#1086;&#1083;&#1086;&#1074;&#1086;&#1082;).
Cannot write to parameter DB file '%s'!	&#1053;&#1077;&#1084;&#1086;&#1078;&#1083;&#1080;&#1074;&#1086; &#1074;&#1080;&#1082;&#1086;&#1085;&#1072;&#1090;&#1080; &#1079;&#1072;&#1087;&#1080;&#1089; &#1091; &#1092;&#1072;&#1081;&#1083; '%s' &#1079; &#1041;&#1044; &#1087;&#1072;&#1088;&#1072;&#1084;&#1077;&#1090;&#1088;&#1110;&#1074;.
Cannot read from parameter DB file '%s'!	&#1053;&#1077;&#1084;&#1086;&#1078;&#1083;&#1080;&#1074;&#1086; &#1074;&#1080;&#1082;&#1086;&#1085;&#1072;&#1090;&#1080; &#1095;&#1080;&#1090;&#1072;&#1085;&#1085;&#1103; &#1079; &#1092;&#1072;&#1081;&#1083;&#1091; '%s' &#1079; &#1041;&#1044; &#1087;&#1072;&#1088;&#1072;&#1084;&#1077;&#1090;&#1088;&#1110;&#1074;.
Cannot read parameter DB file '%s' because it is too large!	&#1053;&#1077;&#1084;&#1086;&#1078;&#1083;&#1080;&#1074;&#1086; &#1087;&#1088;&#1086;&#1095;&#1080;&#1090;&#1072;&#1090;&#1080; &#1092;&#1072;&#1081;&#1083; '%s' &#1079; &#1041;&#1044; &#1087;&#1072;&#1088;&#1072;&#1084;&#1077;&#1090;&#1088;&#1110;&#1074;: &#1074;&#1110;&#1085; &#1079;&#1072;&#1085;&#1072;&#1076;&#1090;&#1086; &#1074;&#1077;&#1083;&#1080;&#1082;&#1080;&#1081;.
The parameter DB file '%s' has been created by a newer version of JPEGView!	&#1060;&#1072;&#1081;&#1083; '%s' &#1079; &#1041;&#1044; &#1087;&#1072;&#1088;&#1072;&#1084;&#1077;&#1090;&#1088;&#1110;&#1074; &#1089;&#1090;&#1074;&#1086;&#1088;&#1077;&#1085;&#1080;&#1081; &#1073;&#1110;&#1083;&#1100;&#1096; &#1085;&#1086;&#1074;&#1086;&#1102; &#1074;&#1077;&#1088;&#1089;&#1110;&#1108;&#1102; JPEGView.
The old parameter DB file '%s' could not be renamed during conversion to new format!	&#1053;&#1077; &#1074;&#1076;&#1072;&#1083;&#1086;&#1089;&#1103; &#1087;&#1077;&#1088;&#1077;&#1081;&#1084;&#1077;&#1085;&#1091;&#1074;&#1072;&#1090;&#1080; &#1089;&#1090;&#1072;&#1088;&#1080;&#1081; &#1092;&#1072;&#1081;&#1083; '%s' &#1079; &#1041;&#1044; &#1087;&#1072;&#1088;&#1072;&#1084;&#1077;&#1090;&#1088;&#1110;&#1074; &#1087;&#1088;&#1080; &#1087;&#1077;&#1088;&#1077;&#1090;&#1074;&#1086;&#1088;&#1077;&#1085;&#1085;&#1110; &#1074; &#1085;&#1086;&#1074;&#1080;&#1081; &#1092;&#1086;&#1088;&#1084;&#1072;&#1090;.
Parameter DB error	&#1055;&#1086;&#1084;&#1080;&#1083;&#1082;&#1072; &#1074; &#1041;&#1044; &#1087;&#1072;&#1088;&#1072;&#1084;&#1077;&#1090;&#1088;&#1110;&#1074;
Error saving file	&#1055;&#1086;&#1084;&#1080;&#1083;&#1082;&#1072; &#1079;&#1073;&#1077;&#1088;&#1077;&#1078;&#1077;&#1085;&#1085;&#1103; &#1092;&#1072;&#1081;&#1083;&#1091;
Error writing file to disk!	&#1055;&#1086;&#1084;&#1080;&#1083;&#1082;&#1072; &#1079;&#1072;&#1087;&#1080;&#1089;&#1091; &#1092;&#1072;&#1081;&#1083;&#1091; &#1085;&#1072; &#1076;&#1080;&#1089;&#1082;.
Confirm	&#1055;&#1110;&#1076;&#1090;&#1074;&#1077;&#1088;&#1076;&#1110;&#1090;&#1100;
Do you really want to permanently delete the file %filename%?	&#1042;&#1080; &#1089;&#1087;&#1088;&#1072;&#1074;&#1076;&#1110; &#1093;&#1086;&#1095;&#1077;&#1090;&#1077; &#1074;&#1080;&#1076;&#1072;&#1083;&#1080;&#1090;&#1080; &#1092;&#1072;&#1081;&#1083; %filename%?
Rotate the following file lossless by 90 deg?\n%filename%	&#1055;&#1086;&#1074;&#1077;&#1088;&#1085;&#1091;&#1090;&#1080; &#1094;&#1077;&#1081; &#1092;&#1072;&#1081;&#1083; &#1073;&#1077;&#1079; &#1074;&#1090;&#1088;&#1072;&#1090; &#1085;&#1072; 90&#176; &#1074;&#1087;&#1088;&#1072;&#1074;&#1086;?\n%filename%
Rotate the following file lossless by 270 deg?\n%filename%	&#1055;&#1086;&#1074;&#1077;&#1088;&#1085;&#1091;&#1090;&#1080; &#1094;&#1077;&#1081; &#1092;&#1072;&#1081;&#1083; &#1073;&#1077;&#1079; &#1074;&#1090;&#1088;&#1072;&#1090; &#1085;&#1072; 90&#176; &#1074;&#1083;&#1110;&#1074;&#1086;?\n%filename%
Open image...	&#1042;&#1110;&#1076;&#1082;&#1088;&#1080;&#1090;&#1080; &#1079;&#1086;&#1073;&#1088;&#1072;&#1078;&#1077;&#1085;&#1085;&#1103;...
Save processed image...	&#1047;&#1073;&#1077;&#1088;&#1077;&#1075;&#1090;&#1080; &#1086;&#1073;&#1088;&#1086;&#1073;&#1083;&#1077;&#1085;&#1077; &#1079;&#1086;&#1073;&#1088;&#1072;&#1078;&#1077;&#1085;&#1085;&#1103;...
Reload image	&#1055;&#1077;&#1088;&#1077;&#1079;&#1072;&#1074;&#1072;&#1085;&#1090;&#1072;&#1078;&#1080;&#1090;&#1080; &#1079;&#1086;&#1073;&#1088;&#1072;&#1078;&#1077;&#1085;&#1085;&#1103;
Copy to clipboard	&#1057;&#1082;&#1086;&#1087;&#1110;&#1102;&#1074;&#1072;&#1090;&#1080; &#1074; &#1073;&#1091;&#1092;&#1077;&#1088; &#1086;&#1073;&#1084;&#1110;&#1085;&#1091;
Copy original size image	&#1057;&#1082;&#1086;&#1087;&#1110;&#1102;&#1074;&#1072;&#1090;&#1080; &#1074; &#1073;&#1091;&#1092;&#1077;&#1088; &#1086;&#1073;&#1084;&#1110;&#1085;&#1091; &#1079; &#1087;&#1086;&#1095;&#1072;&#1090;&#1082;&#1086;&#1074;&#1080;&#1084; &#1088;&#1086;&#1079;&#1084;&#1110;&#1088;&#1086;&#1084;
Paste from clipboard	&#1042;&#1089;&#1090;&#1072;&#1074;&#1080;&#1090;&#1080; &#1079; &#1073;&#1091;&#1092;&#1077;&#1088;&#1072; &#1086;&#1073;&#1084;&#1110;&#1085;&#1091;
Batch rename/copy...	&#1055;&#1072;&#1082;&#1077;&#1090;&#1085;&#1077; &#1087;&#1077;&#1088;&#1077;&#1081;&#1084;&#1077;&#1085;&#1091;&#1074;&#1072;&#1085;&#1085;&#1103;/&#1082;&#1086;&#1087;&#1110;&#1102;&#1074;&#1072;&#1085;&#1085;&#1103;...
Show picture info (EXIF)	&#1042;&#1110;&#1076;&#1086;&#1084;&#1086;&#1089;&#1090;&#1110; &#1087;&#1088;&#1086; &#1079;&#1086;&#1073;&#1088;&#1072;&#1078;&#1077;&#1085;&#1085;&#1103; (EXIF)
Show filename	&#1030;&#1084;'&#1103; &#1092;&#1072;&#1081;&#1083;&#1072;
Navigation	&#1053;&#1072;&#1074;&#1110;&#1075;&#1072;&#1094;&#1110;&#1103;
Loop folder	&#1062;&#1080;&#1082;&#1083;&#1110;&#1095;&#1085;&#1086; &#1074; &#1087;&#1072;&#1087;&#1094;&#1110;
Loop recursively	&#1062;&#1080;&#1082;&#1083;&#1110;&#1095;&#1085;&#1086; &#1079; &#1074;&#1082;&#1083;&#1072;&#1076;&#1077;&#1085;&#1080;&#1084;&#1080; &#1087;&#1072;&#1087;&#1082;&#1072;&#1084;&#1080;
Loop siblings	&#1062;&#1080;&#1082;&#1083;&#1110;&#1095;&#1085;&#1086; &#1079; &#1087;&#1072;&#1087;&#1082;&#1072;&#1084;&#1080; &#1090;&#1086;&#1075;&#1086; &#1078; &#1088;&#1110;&#1074;&#1085;&#1103; &#1074;&#1082;&#1083;&#1072;&#1076;&#1077;&#1085;&#1086;&#1089;&#1090;&#1110;
Display order	&#1055;&#1086;&#1088;&#1103;&#1076;&#1086;&#1082; &#1074;&#1080;&#1074;&#1086;&#1076;&#1091; (&#1089;&#1086;&#1088;&#1090;&#1091;&#1074;&#1072;&#1085;&#1085;&#1103;)
Modification date	&#1044;&#1072;&#1090;&#1072; &#1079;&#1084;&#1110;&#1085;&#1080;
Creation date	&#1044;&#1072;&#1090;&#1072; &#1089;&#1090;&#1074;&#1086;&#1088;&#1077;&#1085;&#1085;&#1103;
Play folder as slideshow/movie	&#1057;&#1083;&#1072;&#1081;&#1076;&#1096;&#1086;&#1091;/&#1092;&#1110;&#1083;&#1100;&#1084; &#1079; &#1092;&#1072;&#1081;&#1083;&#1110;&#1074; &#1091; &#1087;&#1072;&#1087;&#1094;&#1110;
Slideshow	&#1057;&#1083;&#1072;&#1081;&#1076;&#1096;&#1086;&#1091;
Movie	&#1060;&#1110;&#1083;&#1100;&#1084;
Waiting time	&#1030;&#1085;&#1090;&#1077;&#1088;&#1074;&#1072;&#1083;
Stop slide show/movie	&#1047;&#1091;&#1087;&#1080;&#1085;&#1080;&#1090;&#1080; &#1089;&#1083;&#1072;&#1081;&#1076;&#1096;&#1086;&#1091;/&#1092;&#1110;&#1083;&#1100;&#1084;
Rotate +90	&#1055;&#1086;&#1074;&#1077;&#1088;&#1085;&#1091;&#1090;&#1080; &#1085;&#1072; 90&#176; &#1074;&#1087;&#1088;&#1072;&#1074;&#1086;
Rotate -90	&#1055;&#1086;&#1074;&#1077;&#1088;&#1085;&#1091;&#1090;&#1080; &#1085;&#1072; 90&#176; &#1074;&#1083;&#1110;&#1074;&#1086;
Rotate 180	&#1055;&#1086;&#1074;&#1077;&#1088;&#1085;&#1091;&#1090;&#1080; &#1085;&#1072; 180&#176;
Auto correction	&#1040;&#1074;&#1090;&#1086;&#1082;&#1086;&#1088;&#1077;&#1082;&#1094;&#1110;&#1103;
Local density correction	&#1050;&#1086;&#1088;&#1077;&#1082;&#1094;&#1110;&#1103; &#1089;&#1074;&#1110;&#1090;&#1083;&#1072;/&#1090;&#1110;&#1085;&#1077;&#1081;
Keep parameters	&#1055;&#1072;&#1084;'&#1103;&#1090;&#1072;&#1090;&#1080; &#1087;&#1072;&#1088;&#1072;&#1084;&#1077;&#1090;&#1088;&#1080; &#1086;&#1073;&#1088;&#1086;&#1073;&#1082;&#1080; &#1087;&#1088;&#1080; &#1079;&#1084;&#1110;&#1085;&#1110; &#1079;&#1086;&#1073;&#1088;&#1072;&#1078;&#1077;&#1085;&#1100;
Save parameters to INI...	&#1047;&#1073;&#1077;&#1088;&#1077;&#1075;&#1090;&#1080; &#1087;&#1072;&#1088;&#1072;&#1084;&#1077;&#1090;&#1088;&#1080; &#1074; INI-&#1092;&#1072;&#1081;&#1083;&#1110;...
Save parameters to DB	&#1047;&#1073;&#1077;&#1088;&#1077;&#1075;&#1090;&#1080; &#1087;&#1072;&#1088;&#1072;&#1084;&#1077;&#1090;&#1088;&#1080; &#1074; &#1073;&#1072;&#1079;&#1110; &#1076;&#1072;&#1085;&#1080;&#1093;
Clear parameters from DB	&#1042;&#1080;&#1076;&#1072;&#1083;&#1080;&#1090;&#1080; &#1087;&#1072;&#1088;&#1072;&#1084;&#1077;&#1090;&#1088;&#1080; &#1079; &#1073;&#1072;&#1079;&#1080; &#1076;&#1072;&#1085;&#1080;&#1093;
Zoom	&#1052;&#1072;&#1089;&#1096;&#1090;&#1072;&#1073;&#1091;&#1074;&#1072;&#1085;&#1085;&#1103;
Fit to screen	&#1055;&#1110;&#1076;&#1075;&#1086;&#1085;&#1082;&#1072; &#1087;&#1110;&#1076; &#1077;&#1082;&#1088;&#1072;&#1085;
Fill with crop	&#1047;&#1072;&#1087;&#1086;&#1074;&#1085;&#1077;&#1085;&#1085;&#1103; &#1079; &#1086;&#1073;&#1088;&#1110;&#1079;&#1082;&#1086;&#1102;
Span all screens	&#1053;&#1072; &#1074;&#1089;&#1110; &#1077;&#1082;&#1088;&#1072;&#1085;&#1080;
Auto zoom mode	&#1040;&#1074;&#1090;&#1086;&#1084;&#1072;&#1089;&#1096;&#1090;&#1072;&#1073;&#1091;&#1074;&#1072;&#1085;&#1085;&#1103;
Fit to screen (no zoom)	&#1055;&#1110;&#1076;&#1075;&#1086;&#1085;&#1082;&#1072; &#1087;&#1110;&#1076; &#1077;&#1082;&#1088;&#1072;&#1085; (&#1073;&#1077;&#1079; &#1079;&#1073;&#1110;&#1083;&#1100;&#1096;&#1077;&#1085;&#1085;&#1103;)
Fill with crop (no zoom)	&#1047;&#1072;&#1087;&#1086;&#1074;&#1085;&#1077;&#1085;&#1085;&#1103; &#1079; &#1086;&#1073;&#1088;&#1110;&#1079;&#1082;&#1086;&#1102; (&#1073;&#1077;&#1079; &#1079;&#1073;&#1110;&#1083;&#1100;&#1096;&#1077;&#1085;&#1085;&#1103;)
Exit	&#1042;&#1080;&#1093;&#1110;&#1076;
Cyan-Red	&#1041;&#1083;&#1072;&#1082;&#1080;&#1090;&#1085;&#1080;&#1081;-&#1063;&#1077;&#1088;&#1074;&#1086;&#1085;&#1080;&#1081;
Magenta-Green	&#1055;&#1091;&#1088;&#1087;&#1091;&#1088;&#1086;&#1074;&#1080;&#1081;-&#1047;&#1077;&#1083;&#1077;&#1085;&#1080;&#1081;
Yellow-Blue	&#1046;&#1086;&#1074;&#1090;&#1080;&#1081;-&#1057;&#1080;&#1085;&#1110;&#1081;
C - R	C - R
M - G	M - G
Y - B	Y - B
Batch rename/copy of files	&#1055;&#1072;&#1082;&#1077;&#1090;&#1085;&#1077; &#1087;&#1077;&#1088;&#1077;&#1081;&#1084;&#1077;&#1085;&#1091;&#1074;&#1072;&#1085;&#1085;&#1103;/&#1082;&#1086;&#1087;&#1110;&#1102;&#1074;&#1072;&#1085;&#1085;&#1103; &#1092;&#1072;&#1081;&#1083;&#1110;&#1074;
Image files in folder	&#1043;&#1088;&#1072;&#1092;&#1110;&#1095;&#1085;&#1110; &#1092;&#1072;&#1081;&#1083;&#1080; &#1074; &#1087;&#1072;&#1087;&#1094;&#1110;
Placeholders:	&#1047;&#1072;&#1087;&#1086;&#1074;&#1085;&#1102;&#1074;&#1072;&#1095;&#1110;:
Number (consecutively numbered)	&#1085;&#1086;&#1084;&#1077;&#1088; (&#1087;&#1086;&#1089;&#1083;&#1110;&#1076;&#1086;&#1074;&#1085;&#1080;&#1081;)
Number with N digits	&#1085;&#1086;&#1084;&#1077;&#1088; &#1079; N &#1094;&#1080;&#1092;&#1088;&#1072;&#1084;&#1080;
Extracted number from original file name	&#1085;&#1086;&#1084;&#1077;&#1088; &#1079; &#1074;&#1080;&#1093;&#1110;&#1076;&#1085;&#1086;&#1075;&#1086; &#1110;&#1084;&#1077;&#1085;&#1110; &#1092;&#1072;&#1081;&#1083;&#1091;
Original file name (with extension)	&#1074;&#1080;&#1093;&#1110;&#1076;&#1085;&#1077; &#1110;&#1084;'&#1103; &#1092;&#1072;&#1081;&#1083;&#1091; (&#1079; &#1088;&#1086;&#1079;&#1096;&#1080;&#1088;&#1077;&#1085;&#1085;&#1103;&#1084;)
Original file name (without extension)	&#1074;&#1080;&#1093;&#1110;&#1076;&#1085;&#1077; &#1110;&#1084;'&#1103; &#1092;&#1072;&#1081;&#1083;&#1091; (&#1073;&#1077;&#1079; &#1088;&#1086;&#1079;&#1096;&#1080;&#1088;&#1077;&#1085;&#1085;&#1103;)
Original file extension	&#1074;&#1080;&#1093;&#1110;&#1076;&#1085;&#1077; &#1088;&#1086;&#1079;&#1096;&#1080;&#1088;&#1077;&#1085;&#1085;&#1103; &#1092;&#1072;&#1081;&#1083;&#1091;
'My Pictures' folder	&#1087;&#1072;&#1087;&#1082;&#1072; '&#1052;&#1086;&#1111; &#1084;&#1072;&#1083;&#1102;&#1085;&#1082;&#1080;'
Day / Month / Year (as numbers)	&#1076;&#1077;&#1085;&#1100;/&#1084;&#1110;&#1089;&#1103;&#1094;&#1100;/&#1088;&#1110;&#1082; (&#1094;&#1080;&#1092;&#1088;&#1072;&#1084;&#1080;)
Year short form (2 digits)	&#1088;&#1110;&#1082; &#1082;&#1086;&#1088;&#1086;&#1090;&#1082;&#1086; (&#1076;&#1074;&#1110; &#1094;&#1080;&#1092;&#1088;&#1080;)
Month / Short form (text)	&#1084;&#1110;&#1089;&#1103;&#1094;&#1100;/&#1082;&#1086;&#1088;&#1086;&#1090;&#1082;&#1072; &#1092;&#1086;&#1088;&#1084;&#1072; (&#1090;&#1077;&#1082;&#1089;&#1090;)
Target folders that are not yet existing are created as needed.	&#1053;&#1077;&#1110;&#1089;&#1085;&#1091;&#1102;&#1095;&#1110; &#1087;&#1072;&#1087;&#1082;&#1080; &#1087;&#1088;&#1080;&#1079;&#1085;&#1072;&#1095;&#1077;&#1085;&#1085;&#1103; &#1089;&#1090;&#1074;&#1086;&#1088;&#1102;&#1102;&#1090;&#1100;&#1089;&#1103; &#1079;&#1072; &#1087;&#1086;&#1090;&#1088;&#1077;&#1073;&#1086;&#1102;.
Date placeholders use the modification date of the image.	&#1047;&#1072;&#1087;&#1086;&#1074;&#1085;&#1102;&#1074;&#1072;&#1095;&#1110; &#1076;&#1072;&#1090;&#1080; &#1087;&#1110;&#1076;&#1089;&#1090;&#1072;&#1074;&#1083;&#1103;&#1102;&#1090;&#1100; &#1076;&#1072;&#1090;&#1091; &#1079;&#1084;&#1110;&#1085;&#1080; &#1079;&#1086;&#1073;&#1088;&#1072;&#1078;&#1077;&#1085;&#1085;&#1103;.
Rename/copy images to:	&#1055;&#1077;&#1088;&#1077;&#1081;&#1084;&#1077;&#1085;&#1091;&#1074;&#1072;&#1090;&#1080;/&#1089;&#1082;&#1086;&#1087;&#1110;&#1102;&#1074;&#1072;&#1090;&#1080; &#1079;&#1086;&#1073;&#1088;&#1072;&#1078;&#1077;&#1085;&#1085;&#1103; &#1091;:
Rename	&#1055;&#1077;&#1088;&#1077;&#1081;&#1084;&#1077;&#1085;&#1091;&#1074;&#1072;&#1090;&#1080;
Preview	&#1055;&#1086;&#1087;&#1077;&#1088;&#1077;&#1076;&#1085;&#1110;&#1081; &#1087;&#1077;&#1088;&#1077;&#1075;&#1083;&#1103;&#1076;
Save as template	&#1047;&#1073;&#1077;&#1088;&#1077;&#1075;&#1090;&#1080; &#1103;&#1082; &#1096;&#1072;&#1073;&#1083;&#1086;&#1085;
Close	&#1047;&#1072;&#1082;&#1088;&#1080;&#1090;&#1080;
Old name	&#1057;&#1090;&#1072;&#1088;&#1077; &#1110;&#1084;'&#1103;
Date	&#1044;&#1072;&#1090;&#1072;
New name (>> : file gets copied)	&#1053;&#1086;&#1074;&#1077; &#1110;&#1084;'&#1103; (>> : &#1092;&#1072;&#1081;&#1083; &#1089;&#1082;&#1086;&#1087;&#1110;&#1081;&#1086;&#1074;&#1072;&#1085;&#1080;&#1081;)
Select all	&#1042;&#1080;&#1073;&#1088;&#1072;&#1090;&#1080; &#1074;&#1089;&#1077;
Select none	&#1047;&#1085;&#1103;&#1090;&#1080; &#1074;&#1077;&#1089;&#1100; &#1074;&#1080;&#1073;&#1110;&#1088;
The file '%s' could not be %s.	&#1044;&#1083;&#1103; &#1092;&#1072;&#1081;&#1083;&#1072; '%s' &#1085;&#1077;&#1084;&#1086;&#1078;&#1083;&#1080;&#1074;&#1086; &#1074;&#1080;&#1082;&#1086;&#1085;&#1072;&#1090;&#1080; &#1086;&#1087;&#1077;&#1088;&#1072;&#1094;&#1110;&#1102; %s.
copied	&#1089;&#1082;&#1086;&#1087;&#1110;&#1081;&#1086;&#1074;&#1072;&#1085;&#1086;
renamed	&#1087;&#1077;&#1088;&#1077;&#1081;&#1084;&#1077;&#1085;&#1086;&#1074;&#1072;&#1085;&#1086;
Continue rename/copy?	&#1055;&#1088;&#1086;&#1076;&#1086;&#1074;&#1078;&#1080;&#1090;&#1080; &#1087;&#1077;&#1088;&#1077;&#1081;&#1084;&#1077;&#1085;&#1091;&#1074;&#1072;&#1085;&#1085;&#1103;/&#1082;&#1086;&#1087;&#1110;&#1102;&#1074;&#1072;&#1085;&#1085;&#1103;?
Error during rename/copy	&#1055;&#1086;&#1084;&#1080;&#1083;&#1082;&#1072; &#1087;&#1088;&#1080; &#1087;&#1077;&#1088;&#1077;&#1081;&#1084;&#1077;&#1085;&#1091;&#1074;&#1072;&#1085;&#1085;&#1110;/&#1082;&#1086;&#1087;&#1110;&#1102;&#1074;&#1072;&#1085;&#1085;&#1110;
%d file(s) renamed, %d file(s) copied, %d folder(s) created	&#1060;&#1072;&#1081;&#1083;&#1110;&#1074; &#1087;&#1077;&#1088;&#1077;&#1081;&#1084;&#1077;&#1085;&#1086;&#1074;&#1072;&#1085;&#1086;: %d, &#1089;&#1082;&#1086;&#1087;&#1110;&#1081;&#1086;&#1074;&#1072;&#1085;&#1086;: %d, &#1089;&#1090;&#1074;&#1086;&#1088;&#1077;&#1085;&#1086; &#1087;&#1072;&#1087;&#1086;&#1082;: %d
Crop Selection	&#1054;&#1073;&#1088;&#1110;&#1079;&#1072;&#1090;&#1080; &#1074;&#1080;&#1076;&#1110;&#1083;&#1077;&#1085;&#1077;
Copy Selection to Clipboard	&#1057;&#1082;&#1086;&#1087;&#1110;&#1102;&#1074;&#1072;&#1090;&#1080; &#1074;&#1080;&#1076;&#1110;&#1083;&#1077;&#1085;&#1077; &#1074; &#1073;&#1091;&#1092;&#1077;&#1088; &#1086;&#1073;&#1084;&#1110;&#1085;&#1091;
Zoom to Selection	&#1052;&#1072;&#1089;&#1096;&#1090;&#1072;&#1073;&#1091;&#1074;&#1072;&#1090;&#1080; &#1076;&#1086; &#1074;&#1080;&#1076;&#1110;&#1083;&#1077;&#1085;&#1086;&#1075;&#1086;
Pasting image from clipboard failed!	&#1055;&#1086;&#1084;&#1080;&#1083;&#1082;&#1072; &#1087;&#1088;&#1080; &#1074;&#1089;&#1090;&#1072;&#1074;&#1094;&#1110; &#1079;&#1086;&#1073;&#1088;&#1072;&#1078;&#1077;&#1085;&#1085;&#1103; &#1079; &#1073;&#1091;&#1092;&#1077;&#1088;&#1072; &#1086;&#1073;&#1084;&#1110;&#1085;&#1091;.
Image width:	&#1064;&#1080;&#1088;&#1080;&#1085;&#1072;:
Image height:	&#1042;&#1080;&#1089;&#1086;&#1090;&#1072;:
Acquisition date:	&#1044;&#1072;&#1090;&#1072; &#1079;&#1081;&#1086;&#1084;&#1082;&#1080;:
Camera model:	&#1052;&#1086;&#1076;&#1077;&#1083;&#1100; &#1082;&#1072;&#1084;&#1077;&#1088;&#1080;:
Exposure time (s):	&#1042;&#1080;&#1090;&#1088;&#1080;&#1084;&#1082;&#1072; (&#1079;):
Exposure bias (EV):	&#1045;&#1082;&#1089;&#1087;&#1086;&#1082;&#1086;&#1088;&#1077;&#1082;&#1094;&#1110;&#1103; (EV):
Flash fired:	&#1057;&#1087;&#1072;&#1083;&#1072;&#1093;:
Focal length (mm):	&#1060;&#1086;&#1082;&#1091;&#1089;&#1085;&#1072; &#1074;&#1110;&#1076;&#1089;&#1090;&#1072;&#1085;&#1100; (&#1084;&#1084;):
F-Number:	&#1044;&#1110;&#1072;&#1092;&#1088;&#1072;&#1075;&#1084;&#1072;:
ISO Speed:	&#1063;&#1091;&#1090;&#1083;&#1080;&#1074;&#1110;&#1089;&#1090;&#1100; ISO:
Modification date:	&#1044;&#1072;&#1090;&#1072; &#1079;&#1084;&#1110;&#1085;&#1080;:
yes	&#1090;&#1072;&#1082;
no	&#1085;&#1110;
Show navigation panel	&#1055;&#1072;&#1085;&#1077;&#1083;&#1100; &#1085;&#1072;&#1074;&#1110;&#1075;&#1072;&#1094;&#1110;&#1111;
Show/hide navigation panel	&#1055;&#1086;&#1082;&#1072;&#1079;&#1072;&#1090;&#1080;/&#1087;&#1088;&#1080;&#1093;&#1086;&#1074;&#1072;&#1090;&#1080; &#1087;&#1072;&#1085;&#1077;&#1083;&#1100; &#1085;&#1072;&#1074;&#1110;&#1075;&#1072;&#1094;&#1110;&#1111;
About JPEGView...	&#1055;&#1088;&#1086; &#1087;&#1088;&#1086;&#1075;&#1088;&#1072;&#1084;&#1091; JPEGView...
SIMD mode used:	&#1056;&#1077;&#1078;&#1080;&#1084; SIMD:
Number of CPU cores used:	&#1042;&#1080;&#1082;&#1086;&#1088;&#1080;&#1089;&#1090;&#1086;&#1074;&#1091;&#1108;&#1090;&#1100;&#1089;&#1103; &#1103;&#1076;&#1077;&#1088; &#1062;&#1055;:
Licensed under the GNU general public license (GPL), see readme file for details:	&#1051;&#1110;&#1094;&#1077;&#1085;&#1079;&#1110;&#1103;: GNU General Public License (GPL), &#1076;&#1080;&#1074;. &#1087;&#1086;&#1076;&#1088;&#1086;&#1073;&#1080;&#1094;&#1110; &#1091; &#1092;&#1072;&#1081;&#1083;&#1110;:
Project home page:	&#1044;&#1086;&#1084;&#1072;&#1096;&#1085;&#1103; &#1089;&#1090;&#1086;&#1088;&#1110;&#1085;&#1082;&#1072; &#1087;&#1088;&#1086;&#1077;&#1082;&#1090;&#1091;:
Show first image in folder	&#1055;&#1077;&#1088;&#1096;&#1077; &#1079;&#1086;&#1073;&#1088;&#1072;&#1078;&#1077;&#1085;&#1085;&#1103; &#1074; &#1087;&#1072;&#1087;&#1094;&#1110;
Show previous image	&#1055;&#1086;&#1087;&#1077;&#1088;&#1077;&#1076;&#1085;&#1108; &#1079;&#1086;&#1073;&#1088;&#1072;&#1078;&#1077;&#1085;&#1085;&#1103;
Show next image	&#1053;&#1072;&#1089;&#1090;&#1091;&#1087;&#1085;&#1077; &#1079;&#1086;&#1073;&#1088;&#1072;&#1078;&#1077;&#1085;&#1085;&#1103;
Show last image in folder	&#1054;&#1089;&#1090;&#1072;&#1085;&#1085;&#1108; &#1079;&#1086;&#1073;&#1088;&#1072;&#1078;&#1077;&#1085;&#1085;&#1103; &#1074; &#1087;&#1072;&#1087;&#1094;&#1110;
Rotate image 90 deg clockwise	&#1055;&#1086;&#1074;&#1077;&#1088;&#1085;&#1091;&#1090;&#1080; &#1085;&#1072; 90&#176; &#1074;&#1087;&#1088;&#1072;&#1074;&#1086;
Rotate image 90 deg counter-clockwise	&#1055;&#1086;&#1074;&#1077;&#1088;&#1085;&#1091;&#1090;&#1080; &#1085;&#1072; 90&#176; &#1074;&#1083;&#1110;&#1074;&#1086;
Landscape picture enhancement mode	&#1056;&#1077;&#1078;&#1080;&#1084; &#1087;&#1086;&#1083;&#1110;&#1087;&#1096;&#1077;&#1085;&#1085;&#1103; &#1079;&#1086;&#1073;&#1088;&#1072;&#1078;&#1077;&#1085;&#1100;
Display image (EXIF) information	&#1042;&#1110;&#1076;&#1086;&#1084;&#1086;&#1089;&#1090;&#1110; &#1087;&#1088;&#1086; &#1079;&#1086;&#1073;&#1088;&#1072;&#1078;&#1077;&#1085;&#1085;&#1103; (EXIF)
Actual size of image	&#1057;&#1087;&#1088;&#1072;&#1074;&#1078;&#1085;&#1110;&#1081; &#1088;&#1086;&#1079;&#1084;&#1110;&#1088; &#1079;&#1086;&#1073;&#1088;&#1072;&#1078;&#1077;&#1085;&#1085;&#1103;
Toggle between screens (only for multi-monitor systems)	&#1055;&#1077;&#1088;&#1077;&#1082;&#1083;&#1102;&#1095;&#1080;&#1090;&#1080;&#1089;&#1103; &#1084;&#1110;&#1078; &#1077;&#1082;&#1088;&#1072;&#1085;&#1072;&#1084;&#1080; (&#1074; &#1084;&#1091;&#1083;&#1100;&#1090;&#1080;&#1084;&#1086;&#1085;&#1110;&#1090;&#1086;&#1088;&#1085;&#1080;&#1093; &#1089;&#1080;&#1089;&#1090;&#1077;&#1084;&#1072;&#1093;)
Enable/disable full screen mode	&#1059;&#1074;&#1110;&#1084;&#1082;&#1085;&#1091;&#1090;&#1080;/&#1074;&#1080;&#1084;&#1082;&#1085;&#1091;&#1090;&#1080; &#1087;&#1086;&#1074;&#1085;&#1086;&#1077;&#1082;&#1088;&#1072;&#1085;&#1085;&#1080;&#1081; &#1088;&#1077;&#1078;&#1080;&#1084;
Full screen mode	&#1055;&#1086;&#1074;&#1085;&#1086;&#1077;&#1082;&#1088;&#1072;&#1085;&#1085;&#1080;&#1081; &#1088;&#1077;&#1078;&#1080;&#1084;
Window mode	&#1042;&#1110;&#1082;&#1086;&#1085;&#1085;&#1080;&#1081; &#1088;&#1077;&#1078;&#1080;&#1084;
Save as (in screen size/resolution)	&#1047;&#1073;&#1077;&#1088;&#1077;&#1075;&#1090;&#1080; &#1103;&#1082; (&#1074; &#1077;&#1082;&#1088;&#1072;&#1085;&#1085;&#1086;&#1084;&#1091; &#1088;&#1086;&#1079;&#1084;&#1110;&#1088;&#1110;/&#1088;&#1086;&#1079;&#1076;. &#1079;&#1076;&#1072;&#1090;&#1085;&#1086;&#1089;&#1090;&#1110;)
Save processed image to JPEG file (screen size)	&#1047;&#1073;&#1077;&#1088;&#1077;&#1075;&#1090;&#1080; &#1086;&#1073;&#1088;&#1086;&#1073;&#1083;&#1077;&#1085;&#1077; &#1079;&#1086;&#1073;&#1088;&#1072;&#1078;&#1077;&#1085;&#1085;&#1103; &#1103;&#1082; &#1092;&#1072;&#1081;&#1083; JPEG (&#1077;&#1082;&#1088;&#1072;&#1085;&#1085;&#1086;&#1075;&#1086; &#1088;&#1086;&#1079;&#1084;&#1110;&#1088;&#1091;)
Settings/Admin	&#1053;&#1072;&#1083;&#1072;&#1096;&#1090;&#1091;&#1074;&#1072;&#1085;&#1085;&#1103;
Edit global settings...	&#1047;&#1084;&#1110;&#1085;&#1080;&#1090;&#1080; &#1079;&#1072;&#1075;&#1072;&#1083;&#1100;&#1085;&#1110; &#1087;&#1072;&#1088;&#1072;&#1084;&#1077;&#1090;&#1088;&#1080;...
Edit user settings...	&#1047;&#1084;&#1110;&#1085;&#1080;&#1090;&#1080; &#1087;&#1072;&#1088;&#1072;&#1084;&#1077;&#1090;&#1088;&#1080; &#1082;&#1086;&#1088;&#1080;&#1089;&#1090;&#1091;&#1074;&#1072;&#1095;&#1072;...
Backup parameter DB...	&#1047;&#1088;&#1086;&#1073;&#1080;&#1090;&#1080; &#1088;&#1077;&#1079;&#1077;&#1088;&#1074;&#1085;&#1091; &#1082;&#1086;&#1087;&#1110;&#1102; &#1041;&#1044; &#1079; &#1087;&#1072;&#1088;&#1072;&#1084;&#1077;&#1090;&#1088;&#1072;&#1084;&#1080;...
Restore parameter DB...	&#1042;&#1110;&#1076;&#1085;&#1086;&#1074;&#1080;&#1090;&#1080; &#1079; &#1082;&#1086;&#1087;&#1110;&#1111; &#1041;&#1044; &#1079; &#1087;&#1072;&#1088;&#1072;&#1084;&#1077;&#1090;&#1088;&#1072;&#1084;&#1080;...
No user INI file exits yet. Create user INI file from INI file template?	&#1050;&#1086;&#1088;&#1080;&#1089;&#1090;&#1091;&#1074;&#1072;&#1094;&#1100;&#1082;&#1086;&#1075;&#1086; INI-&#1092;&#1072;&#1081;&#1083;&#1072; &#1097;&#1077; &#1085;&#1077; &#1110;&#1089;&#1085;&#1091;&#1108;. &#1057;&#1090;&#1074;&#1086;&#1088;&#1080;&#1090;&#1080; &#1081;&#1086;&#1075;&#1086; &#1079; &#1096;&#1072;&#1073;&#1083;&#1086;&#1085;&#1091; INI-&#1092;&#1072;&#1081;&#1083;&#1072;?
Copying parameter DB to file '%s' failed. Reason: %s	&#1055;&#1086;&#1084;&#1080;&#1083;&#1082;&#1072; &#1082;&#1086;&#1087;&#1110;&#1102;&#1074;&#1072;&#1085;&#1085;&#1103; &#1041;&#1044; &#1087;&#1072;&#1088;&#1072;&#1084;&#1077;&#1090;&#1088;&#1110;&#1074; &#1091; &#1092;&#1072;&#1081;&#1083; '%s'. &#1055;&#1088;&#1080;&#1095;&#1080;&#1085;&#1072;: %s
Select parameter DB to restore	&#1042;&#1080;&#1073;&#1077;&#1088;&#1110;&#1090;&#1100; &#1041;&#1044; &#1087;&#1072;&#1088;&#1072;&#1084;&#1077;&#1090;&#1088;&#1110;&#1074; &#1076;&#1083;&#1103; &#1074;&#1110;&#1076;&#1085;&#1086;&#1074;&#1083;&#1077;&#1085;&#1085;&#1103;
Conflicting entries in Param DB	&#1050;&#1086;&#1085;&#1092;&#1083;&#1110;&#1082;&#1090; &#1079;&#1072;&#1087;&#1080;&#1089;&#1110;&#1074; &#1091; &#1041;&#1044; &#1087;&#1072;&#1088;&#1072;&#1084;&#1077;&#1090;&#1088;&#1110;&#1074;
The imported param DB contains entries already present in active param DB.	&#1030;&#1084;&#1087;&#1086;&#1088;&#1090;&#1086;&#1074;&#1072;&#1085;&#1072; &#1041;&#1044; &#1087;&#1072;&#1088;&#1072;&#1084;&#1077;&#1090;&#1088;&#1110;&#1074; &#1084;&#1110;&#1089;&#1090;&#1080;&#1090;&#1100; &#1079;&#1072;&#1087;&#1080;&#1089;&#1080;, &#1103;&#1082;&#1110; &#1074;&#1078;&#1077; &#1087;&#1088;&#1080;&#1089;&#1091;&#1090;&#1085;&#1110; &#1074; &#1072;&#1082;&#1090;&#1080;&#1074;&#1085;&#1110;&#1081; &#1041;&#1044;.
Shall existing entries be preserved (Yes) or be overriden by the imported entries (No)?	&#1053;&#1072;&#1103;&#1074;&#1085;&#1110; &#1079;&#1072;&#1087;&#1080;&#1089;&#1080; &#1089;&#1083;&#1110;&#1076; &#1079;&#1073;&#1077;&#1088;&#1077;&#1075;&#1090;&#1080; (&#1058;&#1072;&#1082;), &#1095;&#1080; &#1087;&#1077;&#1088;&#1077;&#1079;&#1072;&#1087;&#1080;&#1089;&#1072;&#1090;&#1080; &#1111;&#1093; &#1110;&#1084;&#1087;&#1086;&#1088;&#1090;&#1086;&#1074;&#1072;&#1085;&#1080;&#1084;&#1080; (&#1053;&#1110;)?
Select file to display in 'File Open' dialog	&#1042;&#1080;&#1073;&#1077;&#1088;&#1110;&#1090;&#1100; &#1092;&#1072;&#1081;&#1083; &#1076;&#1083;&#1103; &#1087;&#1086;&#1082;&#1072;&#1079;&#1091; &#1074; &#1076;&#1110;&#1072;&#1083;&#1086;&#1079;&#1110; &#1074;&#1110;&#1076;&#1082;&#1088;&#1080;&#1090;&#1090;&#1103; &#1092;&#1072;&#1081;&#1083;&#1110;&#1074;
Crop Mode	&#1056;&#1077;&#1078;&#1080;&#1084; &#1086;&#1073;&#1088;&#1110;&#1079;&#1082;&#1080;
Free	&#1044;&#1086;&#1074;&#1110;&#1083;&#1100;&#1085;&#1086;
Fixed size...	&#1060;&#1110;&#1082;&#1089;&#1086;&#1074;&#1072;&#1085;&#1080;&#1081; &#1088;&#1086;&#1079;&#1084;&#1110;&#1088; ...
Set Fixed Crop Size	&#1042;&#1080;&#1073;&#1088;&#1072;&#1090;&#1080; &#1088;&#1086;&#1079;&#1084;&#1110;&#1088; &#1086;&#1073;&#1088;&#1110;&#1079;&#1082;&#1080;
Width	&#1064;&#1080;&#1088;&#1080;&#1085;&#1072;
Height	&#1042;&#1080;&#1089;&#1086;&#1090;&#1072;
Pixels	&#1087;&#1082;&#1089;
Screen Pixels	&#1045;&#1082;&#1088;&#1072;&#1085;&#1085;&#1110; &#1087;&#1110;&#1082;&#1089;&#1077;&#1083;&#1110;
Image Pixels	&#1042;&#1080;&#1093;&#1110;&#1076;&#1085;&#1110; &#1087;&#1110;&#1082;&#1089;&#1077;&#1083;&#1110;
Set modification date	&#1042;&#1089;&#1090;&#1072;&#1085;&#1086;&#1074;&#1080;&#1090;&#1080; &#1076;&#1072;&#1090;&#1091; &#1079;&#1084;&#1110;&#1085;&#1080;
to current date	&#1079;&#1072; &#1087;&#1086;&#1090;&#1086;&#1095;&#1085;&#1086;&#1102; &#1076;&#1072;&#1090;&#1086;&#1102;
to EXIF date	&#1079;&#1072; &#1076;&#1072;&#1090;&#1086;&#1102; &#1074; EXIF
Mark image for toggling. Use %s to toggle between marked and current image	&#1042;&#1110;&#1076;&#1079;&#1085;&#1072;&#1095;&#1080;&#1090;&#1080; &#1092;&#1072;&#1081;&#1083; (%s - &#1087;&#1077;&#1088;&#1077;&#1084;&#1080;&#1082;&#1072;&#1085;&#1085;&#1103; &#1084;&#1110;&#1078; &#1079;&#1072;&#1079;&#1085;&#1072;&#1095;&#1077;&#1085;&#1080;&#1084; &#1110; &#1087;&#1086;&#1090;&#1086;&#1095;&#1085;&#1080;&#1084; &#1079;&#1086;&#1073;&#1088;&#1072;&#1078;&#1077;&#1085;&#1085;&#1103;&#1084;&#1080;)
Saturation	&#1053;&#1072;&#1089;&#1080;&#1095;&#1077;&#1085;&#1110;&#1089;&#1090;&#1100;
Unsharp mask...	&#1053;&#1077;&#1088;&#1110;&#1079;&#1082;&#1072; &#1084;&#1072;&#1089;&#1082;&#1072;...
Apply Unsharp Mask	&#1047;&#1072;&#1089;&#1090;&#1086;&#1089;&#1091;&#1074;&#1072;&#1090;&#1080; &#1085;&#1077;&#1088;&#1110;&#1079;&#1082;&#1091; &#1084;&#1072;&#1089;&#1082;&#1091;
Radius	&#1056;&#1072;&#1076;&#1110;&#1091;&#1089;
Amount	&#1042;&#1077;&#1083;&#1080;&#1095;&#1080;&#1085;&#1072;
Threshold	&#1055;&#1086;&#1088;&#1110;&#1075;
Apply	&#1047;&#1072;&#1089;&#1090;&#1086;&#1089;&#1091;&#1074;&#1072;&#1090;&#1080;
Cancel	&#1057;&#1082;&#1072;&#1089;&#1091;&#1074;&#1072;&#1090;&#1080;
Keep processing parameters between images	&#1055;&#1072;&#1084;'&#1103;&#1090;&#1072;&#1090;&#1080; &#1087;&#1072;&#1088;&#1072;&#1084;&#1077;&#1090;&#1088;&#1080; &#1086;&#1073;&#1088;&#1086;&#1073;&#1082;&#1080; &#1087;&#1088;&#1080; &#1079;&#1084;&#1110;&#1085;&#1110; &#1079;&#1086;&#1073;&#1088;&#1072;&#1078;&#1077;&#1085;&#1100;
Show histogram	&#1055;&#1086;&#1082;&#1072;&#1079;&#1072;&#1090;&#1080; &#1075;&#1110;&#1089;&#1090;&#1086;&#1075;&#1088;&#1072;&#1084;&#1091;
Hide histogram	&#1055;&#1088;&#1080;&#1093;&#1086;&#1074;&#1072;&#1090;&#1080; &#1075;&#1110;&#1089;&#1090;&#1086;&#1075;&#1088;&#1072;&#1084;&#1091;
Crop Selection Lossless...	&#1054;&#1073;&#1088;&#1110;&#1079;&#1072;&#1090;&#1080; &#1074;&#1080;&#1076;&#1110;&#1083;&#1077;&#1085;&#1077; &#1073;&#1077;&#1079; &#1074;&#1090;&#1088;&#1072;&#1090; ...
Save cropped image	&#1047;&#1073;&#1077;&#1088;&#1077;&#1075;&#1090;&#1080; &#1086;&#1073;&#1088;&#1110;&#1079;&#1072;&#1085;&#1077; &#1079;&#1086;&#1073;&#1088;&#1072;&#1078;&#1077;&#1085;&#1085;&#1103;
Rotate image by user-defined angle	&#1055;&#1086;&#1074;&#1077;&#1088;&#1085;&#1091;&#1090;&#1080; &#1085;&#1072; &#1076;&#1086;&#1074;&#1110;&#1083;&#1100;&#1085;&#1080;&#1081; &#1082;&#1091;&#1090;
Rotate Image	&#1055;&#1086;&#1074;&#1086;&#1088;&#1086;&#1090; &#1079;&#1086;&#1073;&#1088;&#1072;&#1078;&#1077;&#1085;&#1085;&#1103;
Show grid lines	&#1057;&#1110;&#1090;&#1082;&#1072;
Auto crop rotated image (avoids black border)	&#1040;&#1074;&#1090;&#1086;&#1086;&#1073;&#1088;&#1110;&#1079;&#1082;&#1072; &#1079;&#1086;&#1073;&#1088;&#1072;&#1078;&#1077;&#1085;&#1085;&#1103; &#1087;&#1088;&#1080; &#1087;&#1086;&#1074;&#1086;&#1088;&#1086;&#1090;&#1110; (&#1091;&#1085;&#1080;&#1082;&#1072;&#1090;&#1080; &#1095;&#1086;&#1088;&#1085;&#1080;&#1093; &#1087;&#1086;&#1083;&#1110;&#1074;)
Align image to horizontal or vertical line	&#1042;&#1080;&#1088;&#1110;&#1074;&#1085;&#1102;&#1074;&#1072;&#1085;&#1085;&#1103; &#1079;&#1086;&#1073;&#1088;&#1072;&#1078;&#1077;&#1085;&#1085;&#1103; &#1087;&#1086; &#1075;&#1086;&#1088;&#1080;&#1079;&#1086;&#1085;&#1090;&#1072;&#1083;&#1100;&#1085;&#1110;&#1081; &#1072;&#1073;&#1086; &#1074;&#1077;&#1088;&#1090;&#1080;&#1082;&#1072;&#1083;&#1100;&#1085;&#1110;&#1081; &#1083;&#1110;&#1085;&#1110;&#1111;
Use the mouse to draw a line that shall be horizontal or vertical.	&#1055;&#1088;&#1086;&#1074;&#1077;&#1076;&#1110;&#1090;&#1100; &#1084;&#1080;&#1096;&#1077;&#1102; &#1083;&#1110;&#1085;&#1110;&#1102;, &#1103;&#1082;&#1072; &#1087;&#1086;&#1074;&#1080;&#1085;&#1085;&#1072; &#1089;&#1090;&#1072;&#1090;&#1080; &#1075;&#1086;&#1088;&#1080;&#1079;&#1086;&#1085;&#1090;&#1072;&#1083;&#1100;&#1085;&#1086;&#1102; &#1072;&#1073;&#1086; &#1074;&#1077;&#1088;&#1090;&#1080;&#1082;&#1072;&#1083;&#1100;&#1085;&#1086;&#1102;.
Rotate the image by dragging with the mouse.	&#1054;&#1073;&#1077;&#1088;&#1090;&#1072;&#1081;&#1090;&#1077; &#1079;&#1086;&#1073;&#1088;&#1072;&#1078;&#1077;&#1085;&#1085;&#1103;, &#1087;&#1077;&#1088;&#1077;&#1090;&#1103;&#1075;&#1091;&#1102;&#1095;&#1080; &#1087;&#1086; &#1085;&#1100;&#1086;&#1084;&#1091; &#1084;&#1080;&#1096;&#1091;.
The operation failed because not enough memory is available!	&#1055;&#1086;&#1084;&#1080;&#1083;&#1082;&#1072; &#1086;&#1087;&#1077;&#1088;&#1072;&#1094;&#1110;&#1111;: &#1085;&#1077;&#1076;&#1086;&#1089;&#1090;&#1072;&#1090;&#1085;&#1100;&#1086; &#1087;&#1072;&#1084;'&#1103;&#1090;&#1110;.
to EXIF date (all files in folder)	&#1079;&#1072; &#1076;&#1072;&#1090;&#1086;&#1102; &#1074; EXIF (&#1076;&#1083;&#1103; &#1074;&#1089;&#1110;&#1093; &#1092;&#1072;&#1081;&#1083;&#1110;&#1074; &#1091; &#1087;&#1072;&#1087;&#1094;&#1110;)
Number of JPEG files in folder: %d	&#1060;&#1072;&#1081;&#1083;&#1110;&#1074; JPEG &#1074; &#1087;&#1072;&#1087;&#1094;&#1110;: %d
EXIF date successfully set on %d images, failed on %d images	&#1059;&#1089;&#1090;&#1072;&#1085;&#1086;&#1074;&#1082;&#1072; EXIF-&#1076;&#1072;&#1090;&#1080;: %d - &#1090;&#1072;&#1082;, %d - &#1085;&#1110;
Reason: Not enough memory available	&#1055;&#1088;&#1080;&#1095;&#1080;&#1085;&#1072;: &#1085;&#1077;&#1076;&#1086;&#1089;&#1090;&#1072;&#1090;&#1085;&#1100;&#1086; &#1087;&#1072;&#1084;'&#1103;&#1090;&#1110;
Transform image	&#1055;&#1077;&#1088;&#1077;&#1090;&#1074;&#1086;&#1088;&#1077;&#1085;&#1085;&#1103; &#1079;&#1086;&#1073;&#1088;&#1072;&#1078;&#1077;&#1085;&#1085;&#1103;
Rotate...	&#1055;&#1086;&#1074;&#1077;&#1088;&#1085;&#1091;&#1090;&#1080; &#1085;&#1072; &#1076;&#1086;&#1074;&#1110;&#1083;&#1100;&#1085;&#1080;&#1081; &#1082;&#1091;&#1090; ...
Mirror horizontally	&#1044;&#1079;&#1077;&#1088;&#1082;&#1072;&#1083;&#1100;&#1085;&#1086; &#1087;&#1077;&#1088;&#1077;&#1074;&#1077;&#1088;&#1085;&#1091;&#1090;&#1080; &#1087;&#1086; &#1075;&#1086;&#1088;&#1080;&#1079;&#1086;&#1085;&#1090;&#1072;&#1083;&#1110;
Mirror vertically	&#1044;&#1079;&#1077;&#1088;&#1082;&#1072;&#1083;&#1100;&#1085;&#1086; &#1087;&#1077;&#1088;&#1077;&#1074;&#1077;&#1088;&#1085;&#1091;&#1090;&#1080; &#1087;&#1086; &#1074;&#1077;&#1088;&#1090;&#1080;&#1082;&#1072;&#1083;&#1110;
Random	&#1042;&#1080;&#1087;&#1072;&#1076;&#1082;&#1086;&#1074;&#1086;
Zoom mode (drag mouse to zoom)	&#1056;&#1077;&#1078;&#1080;&#1084; &#1084;&#1072;&#1089;&#1096;&#1090;&#1072;&#1073;&#1091;&#1074;&#1072;&#1085;&#1085;&#1103; (&#1087;&#1077;&#1088;&#1077;&#1090;&#1103;&#1075;&#1091;&#1074;&#1072;&#1085;&#1085;&#1103;&#1084; &#1084;&#1080;&#1096;&#1110;)
Correct converging lines (perspective correction)	&#1050;&#1086;&#1088;&#1077;&#1082;&#1094;&#1110;&#1103; &#1079;&#1073;&#1110;&#1078;&#1085;&#1080;&#1093; &#1083;&#1110;&#1085;&#1110;&#1081; (&#1087;&#1077;&#1088;&#1089;&#1087;&#1077;&#1082;&#1090;&#1080;&#1074;&#1080;)
Perspective Correction	&#1050;&#1086;&#1088;&#1077;&#1082;&#1094;&#1110;&#1103; &#1087;&#1077;&#1088;&#1089;&#1087;&#1077;&#1082;&#1090;&#1080;&#1074;&#1080;
Perspective correction...	&#1050;&#1086;&#1088;&#1077;&#1082;&#1094;&#1110;&#1103; &#1087;&#1077;&#1088;&#1089;&#1087;&#1077;&#1082;&#1090;&#1080;&#1074;&#1080;...
Auto crop corrected image (avoids black border)	&#1040;&#1074;&#1090;&#1086;&#1086;&#1073;&#1088;&#1110;&#1079;&#1082;&#1072; &#1087;&#1088;&#1080; &#1082;&#1086;&#1088;&#1077;&#1082;&#1094;&#1110;&#1111; (&#1091;&#1085;&#1080;&#1082;&#1072;&#1090;&#1080; &#1095;&#1086;&#1088;&#1085;&#1080;&#1093; &#1087;&#1086;&#1083;&#1110;&#1074;)
Click and drag the mouse vertically to correct image tilt.	&#1055;&#1077;&#1088;&#1077;&#1090;&#1103;&#1075;&#1091;&#1081;&#1090;&#1077; &#1084;&#1080;&#1096;&#1091; &#1074;&#1077;&#1088;&#1090;&#1080;&#1082;&#1072;&#1083;&#1100;&#1085;&#1086;, &#1097;&#1086;&#1073; &#1091;&#1089;&#1091;&#1085;&#1091;&#1090;&#1080;/&#1079;&#1084;&#1110;&#1085;&#1080;&#1090;&#1080; &#1085;&#1072;&#1093;&#1080;&#1083; &#1079;&#1086;&#1073;&#1088;&#1072;&#1078;&#1077;&#1085;&#1085;&#1103;.
Drag at the left or right border for asymmetric correction.	&#1055;&#1077;&#1088;&#1077;&#1090;&#1103;&#1075;&#1091;&#1081;&#1090;&#1077; &#1084;&#1080;&#1096;&#1091; &#1076;&#1086; &#1083;&#1110;&#1074;&#1086;&#1075;&#1086; &#1072;&#1073;&#1086; &#1087;&#1088;&#1072;&#1074;&#1086;&#1075;&#1086; &#1082;&#1088;&#1072;&#1102; &#1076;&#1083;&#1103; &#1085;&#1077;&#1089;&#1080;&#1084;&#1077;&#1090;&#1088;&#1080;&#1095;&#1085;&#1086;&#1111; &#1082;&#1086;&#1088;&#1077;&#1082;&#1094;&#1110;&#1111;.
Fit window to image	&#1055;&#1110;&#1076;&#1075;&#1086;&#1085;&#1082;&#1072; &#1074;&#1110;&#1082;&#1085;&#1072; &#1087;&#1086; &#1079;&#1086;&#1073;&#1088;&#1072;&#1078;&#1077;&#1085;&#1085;&#1102;
Keep aspect ratio on crop	&#1044;&#1086;&#1090;&#1088;&#1080;&#1084;&#1072;&#1085;&#1085;&#1103; &#1087;&#1088;&#1086;&#1087;&#1086;&#1088;&#1094;&#1110;&#1081; &#1087;&#1088;&#1080; &#1086;&#1073;&#1088;&#1110;&#1079;&#1072;&#1085;&#1085;&#1110;
Lossless JPEG transformations	&#1055;&#1077;&#1088;&#1077;&#1090;&#1074;&#1086;&#1088;&#1077;&#1085;&#1085;&#1103; JPEG &#1073;&#1077;&#1079; &#1074;&#1090;&#1088;&#1072;&#1090;
Performing the lossless transformation failed!	&#1055;&#1086;&#1084;&#1080;&#1083;&#1082;&#1072; &#1087;&#1077;&#1088;&#1077;&#1090;&#1074;&#1086;&#1088;&#1077;&#1085;&#1085;&#1103; &#1073;&#1077;&#1079; &#1074;&#1090;&#1088;&#1072;&#1090; &#1076;&#1072;&#1085;&#1080;&#1093;!
Image width and height must be dividable by the JPEG block size (8 or 16) for lossless transformations!	&#1044;&#1083;&#1103; &#1087;&#1077;&#1088;&#1077;&#1090;&#1074;&#1086;&#1088;&#1077;&#1085;&#1085;&#1103; &#1073;&#1077;&#1079; &#1074;&#1090;&#1088;&#1072;&#1090;, &#1096;&#1080;&#1088;&#1080;&#1085;&#1072; &#1110; &#1074;&#1080;&#1089;&#1086;&#1090;&#1072; &#1079;&#1086;&#1073;&#1088;&#1072;&#1078;&#1077;&#1085;&#1085;&#1103; &#1087;&#1086;&#1074;&#1080;&#1085;&#1085;&#1110; &#1073;&#1091;&#1090;&#1080; &#1082;&#1088;&#1072;&#1090;&#1085;&#1110; &#1088;&#1086;&#1079;&#1084;&#1110;&#1088;&#1091; &#1073;&#1083;&#1086;&#1082;&#1072; JPEG (8 &#1072;&#1073;&#1086; 16).
Reading the JPEG file from disk failed	&#1055;&#1086;&#1084;&#1080;&#1083;&#1082;&#1072; &#1095;&#1080;&#1090;&#1072;&#1085;&#1085;&#1103; &#1079; &#1076;&#1080;&#1089;&#1082;&#1072; &#1092;&#1072;&#1081;&#1083;&#1091; JPEG
Writing the resulting JPEG file to disk failed	&#1055;&#1086;&#1084;&#1080;&#1083;&#1082;&#1072; &#1079;&#1072;&#1087;&#1080;&#1089;&#1091; &#1085;&#1072; &#1076;&#1080;&#1089;&#1082; &#1088;&#1077;&#1079;&#1091;&#1083;&#1100;&#1090;&#1091;&#1102;&#1095;&#1086;&#1075;&#1086; &#1092;&#1072;&#1081;&#1083;&#1091; JPEG
Performing the transformation failed	&#1055;&#1086;&#1084;&#1080;&#1083;&#1082;&#1072; &#1087;&#1077;&#1088;&#1077;&#1090;&#1074;&#1086;&#1088;&#1077;&#1085;&#1085;&#1103;
The transformation can be applied if the image is trimmed to the next matching size but this will remove some border pixels.	&#1055;&#1077;&#1088;&#1077;&#1090;&#1074;&#1086;&#1088;&#1077;&#1085;&#1085;&#1103; &#1084;&#1086;&#1078;&#1085;&#1072; &#1074;&#1080;&#1082;&#1086;&#1085;&#1072;&#1090;&#1080;, &#1103;&#1082;&#1097;&#1086; &#1086;&#1073;&#1088;&#1110;&#1079;&#1072;&#1090;&#1080; &#1079;&#1086;&#1073;&#1088;&#1072;&#1078;&#1077;&#1085;&#1085;&#1103; &#1076;&#1086; &#1085;&#1072;&#1081;&#1073;&#1083;&#1080;&#1078;&#1095;&#1086;&#1075;&#1086; &#1082;&#1088;&#1072;&#1090;&#1085;&#1086;&#1075;&#1086; &#1073;&#1083;&#1086;&#1082;&#1091; &#1079;&#1085;&#1072;&#1095;&#1077;&#1085;&#1085;&#1103;. &#1055;&#1088;&#1080; &#1094;&#1100;&#1086;&#1084;&#1091; &#1076;&#1077;&#1103;&#1082;&#1072; &#1082;&#1110;&#1083;&#1100;&#1082;&#1110;&#1089;&#1090;&#1100; &#1087;&#1110;&#1082;&#1089;&#1077;&#1083;&#1110;&#1074; &#1079; &#1082;&#1088;&#1072;&#1111;&#1074; &#1079;&#1086;&#1073;&#1088;&#1072;&#1078;&#1077;&#1085;&#1085;&#1103; &#1073;&#1091;&#1076;&#1077; &#1074;&#1080;&#1076;&#1072;&#1083;&#1077;&#1085;&#1072;
Trim the image and apply transformation? Trimming cannot be undone!	&#1054;&#1073;&#1088;&#1110;&#1079;&#1072;&#1090;&#1080; &#1079;&#1086;&#1073;&#1088;&#1072;&#1078;&#1077;&#1085;&#1085;&#1103; &#1110; &#1074;&#1080;&#1082;&#1086;&#1085;&#1072;&#1090;&#1080; &#1087;&#1077;&#1088;&#1077;&#1090;&#1074;&#1086;&#1088;&#1077;&#1085;&#1085;&#1103;? &#1054;&#1073;&#1088;&#1110;&#1079;&#1082;&#1072; &#1085;&#1077; &#1084;&#1086;&#1078;&#1077; &#1073;&#1091;&#1090;&#1080; &#1089;&#1082;&#1072;&#1089;&#1086;&#1074;&#1072;&#1085;&#1072;!
Note: Set the key 'TrimWithoutPromptLosslessJPEG=true' in the INI file to always trim without showing this message.	&#1055;&#1088;&#1080;&#1084;&#1110;&#1090;&#1082;&#1072;: &#1097;&#1086;&#1073; &#1086;&#1073;&#1088;&#1110;&#1079;&#1082;&#1072; &#1074;&#1080;&#1082;&#1086;&#1085;&#1091;&#1074;&#1072;&#1083;&#1072;&#1089;&#1103; &#1073;&#1077;&#1079; &#1087;&#1086;&#1082;&#1072;&#1079;&#1091; &#1094;&#1100;&#1086;&#1075;&#1086; &#1087;&#1086;&#1074;&#1110;&#1076;&#1086;&#1084;&#1083;&#1077;&#1085;&#1085;&#1103;, &#1074;&#1089;&#1090;&#1072;&#1085;&#1086;&#1074;&#1110;&#1090;&#1100; &#1091; INI-&#1092;&#1072;&#1081;&#1083;&#1110; &#1082;&#1083;&#1102;&#1095; 'TrimWithoutPromptLosslessJPEG=true'.
Transition Effect	&#1045;&#1092;&#1077;&#1082;&#1090; &#1079;&#1084;&#1110;&#1085;&#1080; &#1089;&#1083;&#1072;&#1081;&#1076;&#1110;&#1074;
None	&#1053;&#1084;&#1072;&#1108;
Blend	&#1047;&#1084;&#1110;&#1096;&#1091;&#1074;&#1072;&#1085;&#1085;&#1103;
Slide from right	&#1047;&#1089;&#1091;&#1074; &#1089;&#1087;&#1088;&#1072;&#1074;&#1072;
Slide from left	&#1047;&#1089;&#1091;&#1074; &#1079;&#1083;&#1110;&#1074;&#1072;
Slide from top	&#1047;&#1089;&#1091;&#1074; &#1079;&#1074;&#1077;&#1088;&#1093;&#1091;
Slide from bottom	&#1047;&#1089;&#1091;&#1074; &#1079;&#1085;&#1080;&#1079;&#1091;
Roll from right	&#1047;&#1075;&#1086;&#1088;&#1090;&#1082;&#1072; &#1089;&#1087;&#1088;&#1072;&#1074;&#1072;
Roll from left	&#1047;&#1075;&#1086;&#1088;&#1090;&#1082;&#1072; &#1079;&#1083;&#1110;&#1074;&#1072;
Roll from top	&#1047;&#1075;&#1086;&#1088;&#1090;&#1082;&#1072; &#1079;&#1074;&#1077;&#1088;&#1093;&#1091;
Roll from bottom	&#1047;&#1075;&#1086;&#1088;&#1090;&#1082;&#1072; &#1079;&#1085;&#1080;&#1079;&#1091;
Scroll from right	&#1055;&#1088;&#1086;&#1082;&#1088;&#1091;&#1090;&#1082;&#1072; &#1089;&#1087;&#1088;&#1072;&#1074;&#1072;
Scroll from left	&#1055;&#1088;&#1086;&#1082;&#1088;&#1091;&#1090;&#1082;&#1072; &#1079;&#1083;&#1110;&#1074;&#1072;
Scroll from top	&#1055;&#1088;&#1086;&#1082;&#1088;&#1091;&#1090;&#1082;&#1072; &#1079;&#1074;&#1077;&#1088;&#1093;&#1091;
Scroll from bottom	&#1055;&#1088;&#1086;&#1082;&#1088;&#1091;&#1090;&#1082;&#1072; &#1079;&#1085;&#1080;&#1079;&#1091;
Transition Speed	&#1058;&#1088;&#1080;&#1074;&#1072;&#1083;&#1110;&#1089;&#1090;&#1100; &#1077;&#1092;&#1077;&#1082;&#1090;&#1091;
Very fast	&#1044;&#1091;&#1078;&#1077; &#1096;&#1074;&#1080;&#1076;&#1082;&#1086;
Fast	&#1064;&#1074;&#1080;&#1076;&#1082;&#1086;
Normal	&#1055;&#1086;&#1084;&#1110;&#1088;&#1085;&#1086;
Slow	&#1055;&#1086;&#1074;&#1110;&#1083;&#1100;&#1085;&#1086;
Very slow	&#1044;&#1091;&#1078;&#1077; &#1087;&#1086;&#1074;&#1110;&#1083;&#1100;&#1085;&#1086;
Error	&#1055;&#1086;&#1084;&#1080;&#1083;&#1082;&#1072;
Warning	&#1059;&#1074;&#1072;&#1075;&#1072;
Error while writing the following registry key:	&#1055;&#1086;&#1084;&#1080;&#1083;&#1082;&#1072; &#1087;&#1088;&#1080; &#1079;&#1072;&#1087;&#1080;&#1089;&#1110; &#1082;&#1083;&#1102;&#1095;&#1072; &#1088;&#1077;&#1108;&#1089;&#1090;&#1088;&#1091;:
Set as default viewer...	&#1055;&#1088;&#1080;&#1079;&#1085;&#1072;&#1095;&#1080;&#1090;&#1080; &#1087;&#1088;&#1086;&#1075;&#1088;&#1072;&#1084;&#1086;&#1102; &#1087;&#1077;&#1088;&#1077;&#1075;&#1083;&#1103;&#1076;&#1091; &#1079;&#1072; &#1079;&#1072;&#1084;&#1086;&#1074;&#1095;&#1091;&#1074;&#1072;&#1085;&#1085;&#1103;&#1084;...
Set JPEGView as default image viewer	&#1055;&#1088;&#1080;&#1079;&#1085;&#1072;&#1095;&#1080;&#1090;&#1080; JPEGView &#1089;&#1090;&#1072;&#1085;&#1076;&#1072;&#1088;&#1090;&#1085;&#1086;&#1102; &#1087;&#1088;&#1086;&#1075;&#1088;&#1072;&#1084;&#1086;&#1102; &#1087;&#1077;&#1088;&#1077;&#1075;&#1083;&#1103;&#1076;&#1091; &#1075;&#1088;&#1072;&#1092;&#1110;&#1082;&#1080;
JPEGView is registered as default viewer for the selected file formats.	&#1042;&#1089;&#1090;&#1072;&#1085;&#1086;&#1074;&#1110;&#1090;&#1100;/&#1079;&#1085;&#1110;&#1084;&#1110;&#1090;&#1100; &#1087;&#1086;&#1079;&#1085;&#1072;&#1095;&#1082;&#1080; &#1091; &#1090;&#1080;&#1087;&#1110;&#1074; &#1092;&#1072;&#1081;&#1083;&#1110;&#1074; &#1076;&#1083;&#1103; &#1088;&#1077;&#1108;&#1089;&#1090;&#1088;&#1072;&#1094;&#1110;&#1111;/&#1089;&#1082;&#1072;&#1089;&#1091;&#1074;&#1072;&#1085;&#1085;&#1103; &#1088;&#1077;&#1108;&#1089;&#1090;&#1088;&#1072;&#1094;&#1110;&#1111; JPEGView &#1103;&#1082; &#1089;&#1090;&#1072;&#1085;&#1076;&#1072;&#1088;&#1090;&#1085;&#1086;&#1111; &#1087;&#1088;&#1086;&#1075;&#1088;&#1072;&#1084;&#1080; &#1111;&#1093; &#1087;&#1077;&#1088;&#1077;&#1075;&#1083;&#1103;&#1076;&#1091;.
Registration applies to the current user only.	&#1056;&#1077;&#1108;&#1089;&#1090;&#1088;&#1072;&#1094;&#1110;&#1103; &#1076;&#1110;&#1108; &#1090;&#1110;&#1083;&#1100;&#1082;&#1080; &#1076;&#1083;&#1103; &#1087;&#1086;&#1090;&#1086;&#1095;&#1085;&#1086;&#1075;&#1086; &#1082;&#1086;&#1088;&#1080;&#1089;&#1090;&#1091;&#1074;&#1072;&#1095;&#1072;.
Extension	&#1056;&#1086;&#1079;&#1096;&#1080;&#1088;&#1077;&#1085;&#1085;&#1103;
File type	&#1058;&#1080;&#1087; &#1092;&#1072;&#1081;&#1083;&#1072;
The following file extensions cannot be unregistered because they have been registered in the 'local machine' registry area.	&#1059; &#1094;&#1080;&#1093; &#1092;&#1072;&#1081;&#1083;&#1086;&#1074;&#1080;&#1093; &#1088;&#1086;&#1079;&#1096;&#1080;&#1088;&#1077;&#1085;&#1100; &#1085;&#1077; &#1084;&#1086;&#1078;&#1085;&#1072; &#1079;&#1085;&#1103;&#1090;&#1080; &#1088;&#1077;&#1108;&#1089;&#1090;&#1088;&#1072;&#1094;&#1110;&#1102;, &#1086;&#1089;&#1082;&#1110;&#1083;&#1100;&#1082;&#1080; &#1074; &#1088;&#1077;&#1108;&#1089;&#1090;&#1088;&#1110; &#1074;&#1086;&#1085;&#1080; &#1079;&#1072;&#1088;&#1077;&#1108;&#1089;&#1090;&#1088;&#1086;&#1074;&#1072;&#1085;&#1110; &#1074; &#1075;&#1110;&#1083;&#1094;&#1110; 'Local Machine'.
Registering or unregistering file extensions in this registry area requires administration privileges and cannot be done in JPEGView.	&#1056;&#1077;&#1108;&#1089;&#1090;&#1088;&#1072;&#1094;&#1110;&#1103; &#1090;&#1072; &#1089;&#1082;&#1072;&#1089;&#1091;&#1074;&#1072;&#1085;&#1085;&#1103; &#1088;&#1077;&#1108;&#1089;&#1090;&#1088;&#1072;&#1094;&#1110;&#1111; &#1092;&#1072;&#1081;&#1083;&#1086;&#1074;&#1080;&#1093; &#1088;&#1086;&#1079;&#1096;&#1080;&#1088;&#1077;&#1085;&#1100; &#1074; &#1094;&#1110;&#1081; &#1086;&#1073;&#1083;&#1072;&#1089;&#1090;&#1110; &#1088;&#1077;&#1108;&#1089;&#1090;&#1088;&#1091; &#1074;&#1080;&#1084;&#1072;&#1075;&#1072;&#1108; &#1087;&#1088;&#1072;&#1074; &#1072;&#1076;&#1084;&#1110;&#1085;&#1110;&#1089;&#1090;&#1088;&#1072;&#1090;&#1086;&#1088;&#1072; &#1110; &#1085;&#1077; &#1084;&#1086;&#1078;&#1077; &#1073;&#1091;&#1090;&#1080; &#1074;&#1080;&#1082;&#1086;&#1085;&#1072;&#1085;&#1072; &#1091; JPEGView.
Press 'OK' to continue with registration or 'Cancel' to not modify any registrations.	&#1053;&#1072;&#1090;&#1080;&#1089;&#1085;&#1110;&#1090;&#1100; OK, &#1097;&#1086;&#1073; &#1074;&#1080;&#1082;&#1086;&#1085;&#1072;&#1090;&#1080; &#1088;&#1077;&#1108;&#1089;&#1090;&#1088;&#1072;&#1094;&#1110;&#1102;. &#1053;&#1072;&#1090;&#1080;&#1089;&#1085;&#1110;&#1090;&#1100; '&#1057;&#1082;&#1072;&#1089;&#1091;&#1074;&#1072;&#1085;&#1085;&#1103;', &#1097;&#1086;&#1073; &#1085;&#1077; &#1079;&#1084;&#1110;&#1085;&#1102;&#1074;&#1072;&#1090;&#1080; &#1085;&#1110;&#1103;&#1082;&#1080;&#1093; &#1088;&#1077;&#1108;&#1089;&#1090;&#1088;&#1072;&#1094;&#1110;&#1081; &#1092;&#1072;&#1081;&#1083;&#1110;&#1074;.
Unregistering not possible	&#1057;&#1082;&#1072;&#1089;&#1091;&#1074;&#1072;&#1085;&#1085;&#1103; &#1088;&#1077;&#1108;&#1089;&#1090;&#1088;&#1072;&#1094;&#1110;&#1111; &#1085;&#1077;&#1084;&#1086;&#1078;&#1083;&#1080;&#1074;&#1077;
%s images	&#1047;&#1086;&#1073;&#1088;&#1072;&#1078;&#1077;&#1085;&#1085;&#1103; %s
%s images (processed by Window Imaging Component - WIC)	&#1047;&#1086;&#1073;&#1088;&#1072;&#1078;&#1077;&#1085;&#1085;&#1103; %s (&#1086;&#1073;&#1088;&#1086;&#1073;&#1082;&#1072; Window Imaging Component - WIC)
%s camera raw images (embedded JPEGs only)	Raw-&#1079;&#1086;&#1073;&#1088;&#1072;&#1078;&#1077;&#1085;&#1085;&#1103; %s (&#1090;&#1110;&#1083;&#1100;&#1082;&#1080; &#1074;&#1073;&#1091;&#1076;&#1086;&#1074;&#1072;&#1085;&#1110; JPEG)
The following image extensions are protected by the operating system.	&#1053;&#1072;&#1089;&#1090;&#1091;&#1087;&#1085;&#1110; &#1088;&#1086;&#1079;&#1096;&#1080;&#1088;&#1077;&#1085;&#1085;&#1103; &#1075;&#1088;&#1072;&#1092;&#1110;&#1095;&#1085;&#1080;&#1093; &#1092;&#1072;&#1081;&#1083;&#1110;&#1074; &#1079;&#1072;&#1093;&#1080;&#1097;&#1077;&#1085;&#1110; &#1086;&#1087;&#1077;&#1088;&#1072;&#1094;&#1110;&#1081;&#1085;&#1086;&#1102; &#1089;&#1080;&#1089;&#1090;&#1077;&#1084;&#1086;&#1102;.
JPEGView can try to remove the restrictions automatically.	JPEGView &#1084;&#1086;&#1078;&#1077; &#1089;&#1087;&#1088;&#1086;&#1073;&#1091;&#1074;&#1072;&#1090;&#1080; &#1074;&#1080;&#1076;&#1072;&#1083;&#1080;&#1090;&#1080; &#1086;&#1073;&#1084;&#1077;&#1078;&#1077;&#1085;&#1085;&#1103; &#1072;&#1074;&#1090;&#1086;&#1084;&#1072;&#1090;&#1080;&#1095;&#1085;&#1086;.
However this will fail if the current user has no administration privileges.	&#1055;&#1088;&#1086;&#1090;&#1077; &#1103;&#1082;&#1097;&#1086; &#1091; &#1087;&#1086;&#1090;&#1086;&#1095;&#1085;&#1086;&#1075;&#1086; &#1082;&#1086;&#1088;&#1080;&#1089;&#1090;&#1091;&#1074;&#1072;&#1095;&#1072; &#1085;&#1077;&#1084;&#1072;&#1108; &#1087;&#1088;&#1072;&#1074; &#1072;&#1076;&#1084;&#1110;&#1085;&#1110;&#1089;&#1090;&#1088;&#1072;&#1090;&#1086;&#1088;&#1072;, &#1094;&#1077; &#1085;&#1077; &#1089;&#1087;&#1088;&#1072;&#1094;&#1102;&#1108;.
Insufficient rights to remove the restrictions. Continue?	&#1053;&#1077;&#1076;&#1086;&#1089;&#1090;&#1072;&#1090;&#1085;&#1100;&#1086; &#1087;&#1088;&#1072;&#1074; &#1076;&#1083;&#1103; &#1074;&#1080;&#1076;&#1072;&#1083;&#1077;&#1085;&#1085;&#1103; &#1086;&#1073;&#1084;&#1077;&#1078;&#1077;&#1085;&#1100;. &#1055;&#1088;&#1086;&#1076;&#1086;&#1074;&#1078;&#1080;&#1090;&#1080;?
No image loaded!	&#1053;&#1077; &#1079;&#1072;&#1074;&#1072;&#1085;&#1090;&#1072;&#1078;&#1077;&#1085;&#1077; &#1079;&#1086;&#1073;&#1088;&#1072;&#1078;&#1077;&#1085;&#1085;&#1103;!
Right mouse button: Context menu	&#1055;&#1088;&#1072;&#1074;&#1072; &#1082;&#1085;&#1086;&#1087;&#1082;&#1072; &#1084;&#1080;&#1096;&#1110;: &#1082;&#1086;&#1085;&#1090;&#1077;&#1082;&#1089;&#1090;&#1085;&#1077; &#1084;&#1077;&#1085;&#1102;
Windows 8 blocks JPEGView from changing the default program for these file endings.	Windows 8 &#1085;&#1077; &#1076;&#1086;&#1079;&#1074;&#1086;&#1083;&#1103;&#1108; JPEGView &#1079;&#1084;&#1110;&#1085;&#1102;&#1074;&#1072;&#1090;&#1080; &#1089;&#1090;&#1072;&#1085;&#1076;&#1072;&#1088;&#1090;&#1085;&#1091; &#1087;&#1088;&#1086;&#1075;&#1088;&#1072;&#1084;&#1091; &#1076;&#1083;&#1103; &#1092;&#1072;&#1081;&#1083;&#1110;&#1074; &#1079; &#1094;&#1080;&#1084;&#1080; &#1088;&#1086;&#1079;&#1096;&#1080;&#1088;&#1077;&#1085;&#1085;&#1103;&#1084;&#1080;.
Use the 'Default Programs' configuration dialog from the operating system instead.	&#1042;&#1080;&#1082;&#1086;&#1088;&#1080;&#1089;&#1090;&#1086;&#1074;&#1091;&#1081;&#1090;&#1077; &#1089;&#1080;&#1089;&#1090;&#1077;&#1084;&#1085;&#1077; &#1076;&#1110;&#1072;&#1083;&#1086;&#1075;&#1086;&#1074;&#1077; &#1074;&#1110;&#1082;&#1085;&#1086; '&#1055;&#1088;&#1086;&#1075;&#1088;&#1072;&#1084;&#1080; &#1079;&#1072; &#1079;&#1072;&#1084;&#1086;&#1074;&#1095;&#1091;&#1074;&#1072;&#1085;&#1085;&#1103;&#1084;'.
Alternatively, right click an image file of the given type in Windows Explorer and select 'Open with... > Choose default program'	&#1050;&#1088;&#1110;&#1084; &#1090;&#1086;&#1075;&#1086;, &#1084;&#1086;&#1078;&#1085;&#1072; &#1085;&#1072;&#1090;&#1080;&#1089;&#1085;&#1091;&#1090;&#1080; &#1087;&#1088;&#1072;&#1074;&#1086;&#1102; &#1082;&#1085;&#1086;&#1087;&#1082;&#1086;&#1102; &#1084;&#1080;&#1096;&#1110; &#1087;&#1086; &#1075;&#1088;&#1072;&#1092;&#1110;&#1095;&#1085;&#1086;&#1084;&#1091; &#1092;&#1072;&#1081;&#1083;&#1091; &#1087;&#1086;&#1090;&#1088;&#1110;&#1073;&#1085;&#1086;&#1075;&#1086; &#1090;&#1080;&#1087;&#1091; &#1091; &#1055;&#1088;&#1086;&#1074;&#1110;&#1076;&#1085;&#1080;&#1082;&#1091; Windows &#1110; &#1074;&#1080;&#1073;&#1088;&#1072;&#1090;&#1080; '&#1042;&#1110;&#1076;&#1082;&#1088;&#1080;&#1090;&#1080; &#1079;&#1072; &#1076;&#1086;&#1087;&#1086;&#1084;&#1086;&#1075;&#1086;&#1102; > &#1042;&#1080;&#1073;&#1088;&#1072;&#1090;&#1080; &#1087;&#1088;&#1086;&#1075;&#1088;&#1072;&#1084;&#1091;'.
User commands	&#1050;&#1086;&#1088;&#1080;&#1089;&#1090;&#1091;&#1074;&#1072;&#1094;&#1100;&#1082;&#1110; &#1082;&#1086;&#1084;&#1072;&#1085;&#1076;&#1080;
Open image with	&#1042;&#1110;&#1076;&#1082;&#1088;&#1080;&#1090;&#1080; &#1079;&#1086;&#1073;&#1088;&#1072;&#1078;&#1077;&#1085;&#1085;&#1103; &#1091;...
Manage 'Open image with' menu...	&#1053;&#1072;&#1083;&#1072;&#1096;&#1090;&#1091;&#1074;&#1072;&#1085;&#1085;&#1103; &#1084;&#1077;&#1085;&#1102; '&#1042;&#1110;&#1076;&#1082;&#1088;&#1080;&#1090;&#1080; &#1091;...'
Menu entries:	&#1045;&#1083;&#1077;&#1084;&#1077;&#1085;&#1090;&#1080; &#1074; &#1084;&#1077;&#1085;&#1102;
Title:	&#1053;&#1072;&#1079;&#1074;&#1072;:
Application:	&#1055;&#1088;&#1086;&#1075;&#1088;&#1072;&#1084;&#1072;:
Shortcut key:	&#1064;&#1074;&#1080;&#1076;&#1082;&#1080;&#1081; &#1074;&#1080;&#1082;&#1083;&#1080;&#1082;:
Browse...	&#1054;&#1075;&#1083;&#1103;&#1076;
New	&#1057;&#1090;&#1074;&#1086;&#1088;&#1080;&#1090;&#1080;
Delete	&#1042;&#1080;&#1076;&#1072;&#1083;&#1080;&#1090;&#1080;
Modifier keys:	&#1052;&#1086;&#1076;&#1080;&#1092;&#1110;&#1082;&#1072;&#1090;&#1086;&#1088;&#1080;:
Known keys:	&#1042;&#1110;&#1076;&#1086;&#1084;&#1110; &#1082;&#1083;&#1072;&#1074;&#1110;&#1096;&#1110;:
Combine keys with '+'	&#1055;&#1086;&#1108;&#1076;&#1085;&#1091;&#1081;&#1090;&#1077; &#1082;&#1083;&#1072;&#1074;&#1110;&#1096;&#1110; &#1079; '+'
Example:	&#1055;&#1088;&#1080;&#1082;&#1083;&#1072;&#1076;:
Shortcut Help	&#1044;&#1086;&#1074;&#1110;&#1076;&#1082;&#1072; &#1087;&#1086; &#1082;&#1083;&#1072;&#1074;&#1110;&#1096;&#1072;&#1093;
[new entry]	[&#1085;&#1086;&#1074;&#1080;&#1081; &#1077;&#1083;&#1077;&#1084;&#1077;&#1085;&#1090;]
Applications	&#1055;&#1088;&#1086;&#1075;&#1088;&#1072;&#1084;&#1080;
Select application	&#1042;&#1080;&#1073;&#1077;&#1088;&#1110;&#1090;&#1100; &#1087;&#1088;&#1086;&#1075;&#1088;&#1072;&#1084;&#1091;
Save	&#1047;&#1073;&#1077;&#1088;&#1077;&#1075;&#1090;&#1080;
Edit	&#1047;&#1084;&#1110;&#1085;&#1080;&#1090;&#1080;
Upcounting	&#1047;&#1072; &#1079;&#1088;&#1086;&#1089;&#1090;&#1072;&#1085;&#1085;&#1103;&#1084;
Downcounting	&#1047;&#1072; &#1079;&#1084;&#1077;&#1085;&#1096;&#1077;&#1085;&#1085;&#1103;&#1084;
File size	&#1056;&#1086;&#1079;&#1084;&#1110;&#1088; &#1092;&#1072;&#1081;&#1083;&#1072;
Delete image file	&#1042;&#1080;&#1076;&#1072;&#1083;&#1080;&#1090;&#1080; &#1092;&#1072;&#1081;&#1083; &#1079;&#1086;&#1073;&#1088;&#1072;&#1078;&#1077;&#1085;&#1085;&#1103;
Hour / Minute (as numbers)	&#1043;&#1086;&#1076;&#1080;&#1085;&#1072; / &#1061;&#1074;&#1080;&#1083;&#1080;&#1085;&#1072; (&#1094;&#1080;&#1092;&#1088;&#1072;&#1084;&#1080;)
Set as desktop wallpaper	&#1042;&#1089;&#1090;&#1072;&#1085;&#1086;&#1074;&#1080;&#1090;&#1080; &#1103;&#1082; &#1096;&#1087;&#1072;&#1083;&#1077;&#1088;&#1080;
Use original image	&#1042;&#1080;&#1082;&#1086;&#1088;&#1080;&#1089;&#1090;&#1086;&#1074;&#1091;&#1074;&#1072;&#1090;&#1080; &#1086;&#1088;&#1080;&#1075;&#1110;&#1085;&#1072;&#1083;&#1100;&#1085;&#1110; &#1079;&#1086;&#1073;&#1088;&#1072;&#1078;&#1077;&#1085;&#1085;&#1103;
Use processed image as displayed	&#1042;&#1080;&#1082;&#1086;&#1088;&#1080;&#1089;&#1090;&#1086;&#1074;&#1091;&#1074;&#1072;&#1090;&#1080; &#1086;&#1073;&#1088;&#1086;&#1073;&#1083;&#1077;&#1085;&#1077; &#1079;&#1086;&#1073;&#1088;&#1072;&#1078;&#1077;&#1085;&#1085;&#1103;, &#1103;&#1082; &#1087;&#1086;&#1082;&#1072;&#1079;&#1072;&#1085;&#1086;
Reset	&#1057;&#1082;&#1080;&#1085;&#1091;&#1090;&#1080; &#1085;&#1072;&#1083;&#1072;&#1096;&#1090;&#1091;&#1074;&#1072;&#1085;&#1085;&#1103;
Print image...	&#1044;&#1088;&#1091;&#1082; &#1079;&#1086;&#1073;&#1088;&#1072;&#1078;&#1077;&#1085;&#1085;&#1103;...
Print Image	&#1044;&#1088;&#1091;&#1082; &#1047;&#1086;&#1073;&#1088;&#1072;&#1078;&#1077;&#1085;&#1085;&#1103;
Print	&#1044;&#1088;&#1091;&#1082;
Select Printer...	&#1042;&#1080;&#1073;&#1088;&#1072;&#1090;&#1080; &#1087;&#1088;&#1080;&#1085;&#1090;&#1077;&#1088;
Printer:	&#1055;&#1088;&#1080;&#1085;&#1090;&#1077;&#1088;
Paper:	&#1055;&#1072;&#1087;&#1110;&#1088;
Source:	&#1044;&#1078;&#1077;&#1088;&#1077;&#1083;&#1086;
Orientation:	&#1054;&#1088;&#1110;&#1108;&#1085;&#1090;&#1072;&#1094;&#1110;&#1103;
Portrait	&#1050;&#1085;&#1080;&#1078;&#1082;&#1086;&#1074;&#1072;
Landscape	&#1040;&#1083;&#1100;&#1073;&#1086;&#1084;&#1085;&#1072;
Size:	&#1056;&#1086;&#1079;&#1084;&#1110;&#1088;
Fit to paper	&#1047;&#1072; &#1088;&#1086;&#1079;&#1084;&#1110;&#1088;&#1086;&#1084; &#1087;&#1072;&#1087;&#1077;&#1088;&#1091;
cm	&#1089;&#1084;
Scaling mode:	&#1056;&#1077;&#1078;&#1080;&#1084; &#1079;&#1073;&#1110;&#1083;&#1100;&#1096;&#1077;&#1085;&#1085;&#1103;
Printer driver	&#1044;&#1088;&#1072;&#1081;&#1074;&#1077;&#1088; &#1087;&#1088;&#1080;&#1085;&#1090;&#1077;&#1088;&#1072;
Alignment:	&#1042;&#1080;&#1088;&#1110;&#1074;&#1085;&#1102;&#1074;&#1072;&#1085;&#1085;&#1103;
Margins:	&#1055;&#1086;&#1083;&#1103;
Left	&#1051;&#1110;&#1074;&#1077;
Right	&#1055;&#1088;&#1072;&#1074;&#1077;
Top	&#1042;&#1077;&#1088;&#1093;&#1085;&#1108;
Bottom	&#1053;&#1080;&#1078;&#1085;&#1108;


</file>

<file path=JPEGViewPortable/App/JPEGView/strings_zh-tw.txt>&#65279;// This file must be encoded with UTF-8 (e.g. with Windows Notepad)
// Filename is 'strings_%languagecode%.txt' where %languagecode% is the ISO 639 language code e.g. 'zh' for Chinese
// Format is: English string<tab>Translated string<newline>
//Translation Info
//Translator:&#39080;&#36920;&#34349;

Contrast	&#23565;&#27604;&#24230;
Brightness	&#20142;&#24230;
Sharpen	&#37555;&#21270;
Lighten Shadows	&#28154;&#38512;&#24433;
Darken Highlights	&#21152;&#28145;&#20142;&#24230;
Deep Shadows	&#28145;&#38512;&#24433;
Color Correction	&#33394;&#24425;&#26657;&#27491;
Contrast Correction	&#23565;&#27604;&#24230;&#26657;&#27491;
Parameter DB:	&#21443;&#25976;&#36039;&#26009;&#24235;:
Save to	&#20786;&#23384;&#28858;
Remove from	&#31227;&#38500;
Rename:	&#37325;&#26032;&#21629;&#21517;:
No file or folder name was provided as command line parameter!	&#27794;&#26377;&#27284;&#26696;&#25110;&#36039;&#26009;&#22846;&#21517;&#31281;&#34987;&#25552;&#20379;&#28858;&#25351;&#20196;&#34892;&#21443;&#25976;!
To use JPEGView, associate JPG, JPEG and BMP files with JPEGView.	&#35201;&#20351;&#29992; JPEGView &#35531;&#23559; JPG, JPEG, BMP &#27284;&#26696;&#33287; JPEGView &#38364;&#32879;&#12290;
Press ESC to exit...	&#25353;&#19979; ESC &#32080;&#26463;...
The file '%s' could not be read!	&#27284;&#26696; '%s' &#28961;&#27861;&#34987;&#35712;&#21462;!
The file '%s' does not contain a list of file names!	&#27284;&#26696; '%s' &#19981;&#21253;&#21547;&#27284;&#26696;&#21517;&#31281;&#28165;&#21934;!
The directory '%s' does not contain any image files!	&#30446;&#37636; '%s' &#19981;&#21253;&#21547;&#22294;&#20687;&#27284;&#26696;!
Press any key to search the subdirectories for image files.	&#25353;&#19979;&#20219;&#24847;&#25353;&#37749;&#20358;&#25628;&#23563;&#23376;&#36039;&#26009;&#22846;&#20013;&#30340;&#22294;&#20687;&#27284;&#26696;&#12290;
JPEGView Help	JPEGView &#35498;&#26126;
Current image	&#30446;&#21069;&#22294;&#20687;
Close help text display / Close JPEGView	&#38364;&#38281;&#35498;&#26126;&#25991;&#23383;&#39023;&#31034; / &#38364;&#38281; JPEGView
Show/hide this help text	&#39023;&#31034;/&#38577;&#34255;&#35498;&#26126;&#25991;&#23383;
Show/hide picture information (EXIF data)	&#39023;&#31034;/&#38577;&#34255;&#22294;&#29255;&#35338;&#24687; (EXIF &#36039;&#26009;)
Show/hide file name	&#39023;&#31034;/&#38577;&#34255;&#27284;&#26696;&#21517;&#31281;
Enable/disable high quality resampling	&#21855;&#29992;/&#20572;&#29992;&#39640;&#21697;&#36074;&#30340;&#37325;&#26032;&#21462;&#27171;
Enable/disable keeping of geometry related (zoom/pan/rotation)	&#21855;&#29992;/&#20572;&#29992;&#20445;&#25345;&#24190;&#20309;&#30456;&#38364; (&#32302;&#25918;/&#24179;&#31227;/&#26059;&#36681;)
and image processing (brightness/contrast/sharpen) parameters between images	&#21644;&#22294;&#20687;&#20043;&#38291;&#30340;&#22294;&#20687;&#34389;&#29702;&#21443;&#25976; (&#20142;&#24230;/&#23565;&#27604;&#24230;/&#37555;&#21270;)
Enable/disable automatic contrast correction (histogram equalization)	&#21855;&#29992;/&#20572;&#29992;&#33258;&#21205;&#23565;&#27604;&#24230;&#26657;&#27491; (&#30452;&#26041;&#22294;&#22343;&#34913;&#21270;)
Apply auto contrast correction using only visible section of image	&#20677;&#21487;&#35211;&#37096;&#20221;&#22294;&#20687;&#22871;&#29992;&#33258;&#21205;&#23565;&#27604;&#24230;&#26657;&#27491;
Enable/disable automatic density correction (local brightness correction)	&#21855;&#29992;/&#20572;&#29992;&#33258;&#21205;&#30340;&#23494;&#24230;&#26657;&#27491; (&#23616;&#37096;&#20142;&#24230;&#26657;&#27491;)
Increase/decrease lightening of shadows (LDC must be on)	&#22686;&#21152;/&#28187;&#23569;&#38512;&#24433;&#30340;&#20142;&#24230; (&#23616;&#37096;&#23494;&#24230;&#35036;&#20767;&#24517;&#38920;&#38283;&#21855;)
Increase/decrease darkening of highlights (LDC must be on)	&#22686;&#21152;/&#28187;&#23569;&#20142;&#40670;&#30340;&#26263;&#24230; (&#23616;&#37096;&#23494;&#24230;&#35036;&#20767;&#24517;&#38920;&#38283;&#21855;)
Loop through files in current folder	&#36941;&#27511;&#30446;&#21069;&#36039;&#26009;&#22846;&#20013;&#30340;&#27284;&#26696;
Loop through files in current directory and all subfolders	&#36941;&#27511;&#30446;&#21069;&#30446;&#37636;&#21644;&#25152;&#26377;&#23376;&#36039;&#26009;&#22846;&#20013;&#30340;&#27284;&#26696;
Loop through files in current directory and all sibling folders (folders on same level)	&#36941;&#27511;&#30446;&#21069;&#30446;&#37636;&#21644;&#25152;&#26377;&#21516;&#32026;&#36039;&#26009;&#22846;&#20013;&#30340;&#27284;&#26696; (&#22312;&#21516;&#19968;&#23652;&#32026;&#19978;&#30340;&#36039;&#26009;&#22846;)
Maximize/restore to/from virtual desktop (only for multi-monitor systems)	&#26368;&#22823;&#21270;/&#36996;&#21407;&#21040;/&#24478;&#34395;&#25836;&#26700;&#38754; (&#20677;&#36969;&#29992;&#26044;&#22810;&#39023;&#31034;&#22120;&#31995;&#32113;)
Copy screen to clipboard/ Copy processed full size image to clipboard	&#35079;&#35069;&#34722;&#24149;&#21040;&#21098;&#36028;&#31807;/&#35079;&#35069;&#34389;&#29702;&#30340;&#21407;&#22294;&#21040;&#21098;&#36028;&#31807;
Open new image or slideshow file	&#38283;&#21855;&#26032;&#30340;&#22294;&#20687;&#25110;&#24187;&#29128;&#29255;&#27284;&#26696;
Save processed image to JPEG file (original size)	&#20786;&#23384;&#34389;&#29702;&#24460;&#30340;&#22294;&#20687;&#28858; JPEG &#27284;&#26696; (&#21407;&#22987;&#22823;&#23567;)
Save (%s)/ delete (%s) image processing parameters in/from parameter DB	&#20786;&#23384; (%s)/ &#21034;&#38500; (%s) &#22294;&#20687;&#34389;&#29702;&#21443;&#25976;&#22312;/&#24478;&#21443;&#25976;&#36039;&#26009;&#24235;
Sort images by creation date, resp. modification date, resp. file name	&#20381;&#25818;&#24314;&#31435;&#26085;&#26399;&#12289;&#20462;&#25913;&#26085;&#26399;&#12289;&#27284;&#26696;&#21517;&#31281;&#25490;&#24207;
Goto previous image	&#31227;&#33267;&#19978;&#19968;&#20491;&#22294;&#20687;
Goto next image	 &#31227;&#33267;&#19979;&#19968;&#20491;&#22294;&#20687;
PgUp or Left	PgUp &#25110; Left
PgDn or Right	PgDn &#25110; Right
Goto first/last image of current folder (using sort order as defined)	&#31227;&#33267;&#30446;&#21069;&#36039;&#26009;&#22846;&#30340;&#31532;&#19968;&#20491;/&#26368;&#24460;&#19968;&#20491;&#22294;&#20687; (&#20351;&#29992;&#25152;&#23450;&#32681;&#30340;&#25490;&#24207;&#38918;&#24207;)
Increase/decrease brightness	&#22686;&#21152;/&#28187;&#23569;&#20142;&#24230;
Increase/decrease contrast	&#22686;&#21152;/&#28187;&#23569;&#23565;&#27604;&#24230;
Increase/decrease sharpness	&#22686;&#21152;/&#28187;&#23567;&#37555;&#24230;
Increase/decrease auto color cast correction amount	&#22686;&#21152;/&#28187;&#23569;&#33258;&#21205;&#33178;&#33394;&#30340;&#26657;&#27491;&#37327;
Increase/decrease auto contrast correction amount	&#22686;&#21152;/&#28187;&#23569;&#33258;&#21205;&#23565;&#27604;&#24230;&#30340;&#26657;&#27491;&#37327;
Enable/disable landscape picture enhancement mode	&#21855;&#29992;/&#20572;&#29992;&#26223;&#35264;&#22294;&#20687;&#22686;&#24375;&#27169;&#24335;
Slide show with timeout of n seconds (ESC to stop)	n &#31186;&#36926;&#26178;&#24187;&#29128;&#29255;&#25918;&#26144; (ESC &#20572;&#27490;)
Set timeout to n/10 sec, respectively n/100 sec (Ctrl+Shift)	&#35373;&#23450;&#36926;&#26178;&#28858; n/10 &#31186;&#65292;&#20998;&#21029;&#28858; n/100 &#31186; (Ctrl + Shift)
Rotate image and fit to screen	&#26059;&#36681;&#22294;&#20687;&#19988;&#36969;&#21512;&#34722;&#24149;
Fit image to screen	&#22294;&#20687;&#36969;&#21512;&#34722;&#24149;
Zoom 1:1 (100 %)	1:1 &#32302;&#25918; (100%)
Zoom in (%s)/Zoom out (%s)	&#25918;&#22823; (%s)/&#32302;&#23567; (%s)
Zoom in/out image	&#25918;&#22823;/&#32302;&#23567;&#22294;&#20687;
Pan image	&#31227;&#21205;&#22294;&#20687;
Crop image	&#35009;&#21098;&#22294;&#20687;
Next image	&#19979;&#19968;&#20491;&#22294;&#20687;
Previous image	&#19978;&#19968;&#20491;&#22294;&#20687;
up/down	&#21521;&#19978;/&#21521;&#19979;
Mouse wheel	&#28369;&#40736;&#28414;&#36650;
Left mouse & drag	&#28369;&#40736;&#24038;&#37749;&#20006;&#25302;&#21205;
Ctrl + Left mouse	&#25353;&#20303; Ctrl + &#28369;&#40736;&#24038;&#37749;
Forward mouse button	&#21069;&#21521;&#28369;&#40736;&#25353;&#37397;
Back mouse button	&#24460;&#36864;&#28369;&#40736;&#25353;&#37397;
Delete current file on disk permanently	&#24478;&#30913;&#30879;&#27704;&#20037;&#21034;&#38500;&#30446;&#21069;&#27284;&#26696;
Rotate current file on disk lossless by 90 deg (W/H must be multiple of 16)	&#22312;&#30913;&#30879;&#19978;&#28961;&#25613;&#26059;&#36681;&#30446;&#21069;&#27284;&#26696; 90 &#24230; (&#23532;&#24230;/&#39640;&#24230;&#24517;&#38920;&#26159; 16 &#30340;&#20493;&#25976;)
Rotate current file on disk lossless by 270 deg (W/H must be multiple of 16)	&#22312;&#30913;&#30879;&#19978;&#28961;&#25613;&#26059;&#36681;&#30446;&#21069;&#27284;&#26696; 270 &#24230; (&#23532;&#24230;/&#39640;&#24230;&#24517;&#38920;&#26159; 16 &#30340;&#20493;&#25976;)
The file is read-only!	&#21807;&#35712;&#27284;&#26696;!
Can't rename file	&#28961;&#27861;&#37325;&#26032;&#21629;&#21517;&#27284;&#26696;
New name contains backslash character!	&#26032;&#21517;&#31281;&#20013;&#21253;&#21547;&#21453;&#26012;&#32218;&#23383;&#20803;!
Renaming file failed!	&#37325;&#26032;&#21629;&#21517;&#22833;&#25943;!
Reason: 	&#21407;&#22240;: 
on	&#38283;&#21855;
off	&#38364;&#38281;
Do you really want to save the following parameters as default to the INI file	&#24744;&#30495;&#30340;&#24819;&#35201;&#20786;&#23384;&#20197;&#19979;&#21443;&#25976;&#20316;&#28858;&#38928;&#35373;&#30340; INI &#27284;&#26696;?
Auto contrast and color correction: 	&#33258;&#21205;&#23565;&#27604;&#24230;&#21644;&#33394;&#24425;&#26657;&#27491;:
Local density correction: 	&#23616;&#37096;&#23494;&#24230;&#26657;&#27491;: 
Order files by: 	&#27284;&#26696;&#25490;&#24207;&#20381;&#25818;: 
Creation date/time	&#24314;&#31435;&#26085;&#26399;/&#26178;&#38291;
Last modification date/time	&#26368;&#24460;&#20462;&#25913;&#26085;&#26399;/&#26178;&#38291;
File name	&#27284;&#26696;&#21517;&#31281;
These values will override the values from the INI file located in the program folder of JPEGView!	&#36889;&#20123;&#20540;&#23559;&#35206;&#23531; JPEGView &#31243;&#24335;&#36039;&#26009;&#22846;&#20013; INI &#27284;&#26696;&#30340;&#20540;!
Confirm save default parameters	&#30906;&#35469;&#20786;&#23384;&#38928;&#35373;&#21443;&#25976;
Images	&#22294;&#20687;
All Files	&#25152;&#26377;&#27284;&#26696;
Parameter DB file '%s' could not be opened!	&#28961;&#27861;&#38283;&#21855;&#21443;&#25976;&#36039;&#26009;&#24235;&#27284;&#26696; '%s'!
Parameter DB file '%s' is not valid (invalid header)!	&#21443;&#25976;&#36039;&#26009;&#24235;&#27284; &#26696;'%s' &#28961;&#25928; (&#28961;&#25928;&#30340;&#38957;&#37096;)!
Cannot write to parameter DB file '%s'!	&#28961;&#27861;&#23531;&#20837;&#21040;&#21443;&#25976;&#36039;&#26009;&#24235;&#27284;&#26696; '%s'!
Cannot read from parameter DB file '%s'!	&#28961;&#27861;&#35712;&#21462;&#21443;&#25976;&#36039;&#26009;&#24235;&#27284;&#26696; '%s'!
Cannot read parameter DB file '%s' because it is too large!	&#21443;&#25976;&#36039;&#26009;&#24235;&#27284;&#26696; '%s' &#36942;&#22823;&#65292;&#28961;&#27861;&#35712;&#21462;!
The parameter DB file '%s' has been created by a newer version of JPEGView!	&#36611;&#26032;&#29256;&#26412;&#30340; JPEGView &#24050;&#24314;&#31435;&#21443;&#25976;&#36039;&#26009;&#24235;&#27284;&#26696; '%s'!
The old parameter DB file '%s' could not be renamed during conversion to new format!	&#22312;&#36681;&#25563;&#28858;&#26032;&#30340;&#26684;&#24335;&#30340;&#36942;&#31243;&#20013;&#28961;&#27861;&#37325;&#26032;&#21629;&#21517;&#33290;&#30340;&#21443;&#25976;&#36039;&#26009;&#24235;&#27284;&#26696; '%s'!
Parameter DB error	&#21443;&#25976;&#36039;&#26009;&#24235;&#37679;&#35492;
Error saving file	&#20786;&#23384;&#27284;&#26696;&#37679;&#35492;
Error writing file to disk!	&#23531;&#20837;&#27284;&#26696;&#21040;&#30913;&#30879;&#37679;&#35492;!
Confirm	&#30906;&#35469;
Do you really want to permanently delete the file %filename%?	&#24744;&#30495;&#30340;&#24819;&#35201;&#27704;&#20037;&#21034;&#38500;&#27284;&#26696; %filename% &#21966;?
Rotate the following file lossless by 90 deg?\n%filename%	&#24744;&#24819;&#35201;&#20197;&#19979;&#27284;&#26696;&#28961;&#25613;&#26059;&#36681; 90 &#24230;&#21966;?\n%filename%
Rotate the following file lossless by 270 deg?\n%filename%	&#24744;&#24819;&#35201;&#20197;&#19979;&#27284;&#26696;&#28961;&#25613;&#26059;&#36681; 270 &#24230;&#21966;?\n%filename%
Open image...	&#38283;&#21855;&#22294;&#20687;...
Save processed image...	&#20786;&#23384;&#34389;&#29702;&#24460;&#30340;&#22294;&#20687;...
Reload image	&#37325;&#26032;&#36617;&#20837;&#22294;&#20687;
Copy to clipboard	&#35079;&#35069;&#21040;&#21098;&#36028;&#31807;
Copy original size image	&#35079;&#35069;&#21407;&#22987;&#22823;&#23567;&#22294;&#20687;
Paste from clipboard	&#24478;&#21098;&#36028;&#31807;&#36028;&#19978;
Batch rename/copy...	&#25209;&#27425;&#37325;&#26032;&#21629;&#21517;/&#35079;&#35069;...
Show picture info (EXIF)	&#39023;&#31034;&#22294;&#29255;&#35338;&#24687; (EXIF)
Show filename	&#39023;&#31034;&#27284;&#26696;&#21517;&#31281;
Navigation	&#24033;&#35261;
Loop folder	&#24490;&#29872;&#36039;&#26009;&#22846;
Loop recursively	&#36958;&#36852;&#24490;&#29872;
Loop siblings	&#21516;&#27493;&#24490;&#29872;
Display order	&#39023;&#31034;&#38918;&#24207;
Modification date	&#20462;&#25913;&#26085;&#26399;
Creation date	&#24314;&#31435;&#26085;&#26399;
Play folder as slideshow/movie	&#24187;&#29128;&#29255;/&#35222;&#35338;&#25773;&#25918;&#36039;&#26009;&#22846;
Slideshow	&#24187;&#29128;&#29255;
Movie	&#35222;&#35338;
Waiting time	&#31561;&#24453;&#26178;&#38291;
Stop slide show/movie	&#20572;&#27490;&#24187;&#29128;&#29255;/&#35222;&#35338;
Rotate +90	&#26059;&#36681; +90&#176;
Rotate -90	&#26059;&#36681; -90&#176;
Rotate 180      &#26059;&#36681; 180&#176;
Auto correction	&#33258;&#21205;&#26657;&#27491;
Local density correction	&#23616;&#37096;&#23494;&#24230;&#26657;&#27491;
Keep parameters	&#20445;&#25345;&#21443;&#25976;
Set current parameters as default values...	&#35373;&#23450;&#30446;&#21069;&#21443;&#25976;&#28858;&#38928;&#35373;&#20540;...
Save parameters to DB	&#20786;&#23384;&#21443;&#25976;&#21040;&#36039;&#26009;&#24235;
Clear parameters from DB	&#24478;&#36039;&#26009;&#24235;&#28165;&#38500;&#21443;&#25976;
Zoom	&#32302;&#25918;
Fit to screen	&#36969;&#21512;&#34722;&#24149;
Fill with crop	&#29992;&#35009;&#21098;&#20358;&#22635;&#20805;
Span all screens	&#25844;&#23637;&#21040;&#20840;&#37096;&#34722;&#24149;
Auto zoom mode	&#33258;&#21205;&#32302;&#25918;&#27169;&#24335;
Fit to screen (no zoom)	&#36969;&#21512;&#34722;&#24149; (&#28961;&#32302;&#25918;)
Fill with crop (no zoom)	&#29992;&#35009;&#21098;&#20358;&#22635;&#20805; (&#28961;&#32302;&#25918;)
Exit	&#32080;&#26463;
Cyan-Red	&#38738;&#34253;-&#32005;&#33394;
Magenta-Green	&#21697;&#32005;-&#32160;&#33394;
Yellow-Blue	&#40643;&#33394;-&#34253;&#33394;
C - R	&#38738;&#34253; - &#32005;
M - G	&#21697;&#32005; - &#32160;
Y - B	&#40643;&#33394; - &#34253;
Batch rename/copy of files	&#25209;&#27425;&#37325;&#26032;&#21629;&#21517;/&#35079;&#35069;&#27284;&#26696;
Image files in folder	&#22312;&#36039;&#26009;&#22846;&#20013;&#30340;&#22294;&#20687;&#27284;&#26696;
Placeholders:	&#26367;&#20195;&#31526;&#34399;:
Number (consecutively numbered)	&#32232;&#34399; (&#36899;&#32396;&#32232;&#34399;)
Number with N digits	&#29992; N &#20301;&#25976;&#32232;&#34399;
Extracted number from original file name	&#24478;&#20358;&#28304;&#27284;&#26696;&#21517;&#31281;&#20013;&#25552;&#21462;&#32232;&#34399;
Original file name (with extension)	&#21407;&#22987;&#27284;&#26696;&#21517;&#31281; (&#21547;&#21103;&#27284;&#21517;)
Original file name (without extension)	&#21407;&#22987;&#27284;&#26696;&#21517;&#31281; (&#19981;&#21547;&#21103;&#27284;&#21517;)
Original file extension	&#21407;&#22987;&#27284;&#26696;&#21103;&#27284;&#21517;
'My Pictures' folder	&#12300;&#25105;&#30340;&#22294;&#29255;&#12301;&#36039;&#26009;&#22846;
Day / Month / Year (as numbers)	&#26085;/&#26376;/&#24180; (&#21516;&#32232;&#34399;)
Year short form (2 digits)	&#24180;&#20221;&#30701;&#26684;&#24335; (2 &#20301;&#25976;)
Month / Short form (text)	&#26376;&#20221;/&#30701;&#26684;&#24335; (&#25991;&#23383;)
Target folders that are not yet existing are created as needed.	&#23578;&#28961;&#30446;&#27161;&#36039;&#26009;&#22846;&#23384;&#22312;&#38656;&#35201;&#24314;&#31435;&#12290;
Date placeholders use the modification date of the image.	&#26085;&#26399;&#30340;&#26367;&#20195;&#31526;&#34399;&#20351;&#29992;&#22294;&#20687;&#30340;&#20462;&#25913;&#26085;&#26399;&#12290;
Rename/copy images to:	&#37325;&#26032;&#21629;&#21517;/&#35079;&#35069;&#22294;&#20687;&#21040;:
Rename	&#37325;&#26032;&#21629;&#21517;
Preview	&#38928;&#35261;
Save as template	&#21478;&#23384;&#28858;&#31684;&#26412;
Close	&#38364;&#38281;
Old name	&#33290;&#30340;&#21517;&#31281;
Date	&#26085;&#26399;
New name (>> : file gets copied)	&#26032;&#30340;&#21517;&#31281;(>> : &#27284;&#26696;&#23559;&#34987;&#35079;&#35069;)
Select all	&#20840;&#37096;&#36984;&#25799;
Select none	&#21462;&#28040;&#36984;&#25799;
The file '%s' could not be %s.	&#27284;&#26696; '%s' &#28961;&#27861;&#26159; %s&#12290;
copied	&#24050;&#35079;&#35069;
renamed	&#24050;&#37325;&#26032;&#21629;&#21517;
Continue rename/copy?	&#26159;&#21542;&#32380;&#32396;&#37325;&#26032;&#21629;&#21517;/&#35079;&#35069;?
Error during rename/copy	&#37325;&#26032;&#21629;&#21517;/&#35079;&#35069;&#36942;&#31243;&#20013;&#30332;&#29983;&#37679;&#35492;
%d file(s) renamed, %d file(s) copied, %d folder(s) created	&#24050;&#37325;&#26032;&#21629;&#21517; %d &#20491;&#27284;&#26696;&#65292;&#24050;&#35079;&#35069; %d &#20491;&#27284;&#26696;&#65292;&#24050;&#24314;&#31435; %d &#20491;&#36039;&#26009;&#22846;
Crop Selection	&#35009;&#21098;&#36984;&#25799;&#20839;&#23481;
Copy Selection to Clipboard	&#35079;&#35069;&#36984;&#25799;&#20839;&#23481;&#21040;&#21098;&#36028;&#31807;
Zoom to Selection	&#32302;&#25918;&#21040;&#36984;&#25799;&#20839;&#23481;
Pasting image from clipboard failed!	&#24478;&#21098;&#36028;&#31807;&#36028;&#19978;&#22294;&#20687;&#22833;&#25943;!
Image width:	&#22294;&#20687;&#23532;&#24230;:
Image height:	&#22294;&#20687;&#39640;&#24230;:
Acquisition date:	&#25847;&#21462;&#26085;&#26399;:
Camera model:	&#30456;&#27231;&#22411;&#34399;:
Exposure time (s):	&#26333;&#20809;&#26178;&#38291; (&#31186;):
Exposure bias (EV):	&#26333;&#20809;&#35036;&#20767; (EV):
Flash fired:	&#38275;&#20809;&#29128;:
Focal length (mm):	&#28966;&#36317; (mm):
F-Number:	F &#20540;:
ISO Speed:	ISO &#24863;&#20809;&#24230;:
Modification date:	&#20462;&#25913;&#26085;&#26399;:
yes	&#26159;
no	&#21542;
Show navigation panel	&#39023;&#31034;&#24033;&#35261;&#38754;&#26495;
Show/hide navigation panel	&#39023;&#31034;/&#38577;&#34255;&#24033;&#35261;&#38754;&#26495;
About JPEGView...	&#38364;&#26044; JPEGView...
SIMD mode used:	SIMD &#27169;&#24335;&#19979;&#20351;&#29992;:
Number of CPU cores used:	&#25152;&#20351;&#29992;&#30340; CPU &#26680;&#24515;&#25976;&#37327;:
Licensed under the GNU general public license (GPL), see readme file for details:	&#22522;&#26044; GNU General Public License (GPL) &#25480;&#27402;&#65292;&#35531;&#21443;&#38321;&#33258;&#36848;&#27284;&#26696;&#30340;&#35443;&#32048;&#36039;&#35338;:
Project home page:	&#23560;&#26696;&#39318;&#38913;:
Show first image in folder	&#39023;&#31034;&#36039;&#26009;&#22846;&#20013;&#30340;&#31532;&#19968;&#20491;&#22294;&#20687;
Show previous image	&#39023;&#31034;&#19978;&#19968;&#20491;&#22294;&#20687;
Show next image	&#39023;&#31034;&#19979;&#19968;&#20491;&#22294;&#20687;
Show last image in folder	&#39023;&#31034;&#36039;&#26009;&#22846;&#20013;&#30340;&#26368;&#24460;&#19968;&#20491;&#22294;&#20687;
Rotate image 90 deg clockwise	&#38918;&#26178;&#37341;&#26059;&#36681; 90 &#24230;
Rotate image 90 deg counter-clockwise	&#36870;&#26178;&#37341;&#26059;&#36681; 90 &#24230;
Landscape picture enhancement mode	&#26223;&#35264;&#22294;&#20687;&#22686;&#24375;&#27169;&#24335;
Display image (EXIF) information	&#39023;&#31034;&#22294;&#20687;&#35338;&#24687; (EXIF)
Actual size of image	&#22294;&#20687;&#23526;&#38555;&#22823;&#23567;
Toggle between screens (only for multi-monitor systems)	&#34722;&#24149;&#20043;&#38291;&#20999;&#25563; (&#20677;&#36969;&#29992;&#26044;&#22810;&#39023;&#31034;&#22120;&#31995;&#32113;)
Enable/disable full screen mode	&#21855;&#29992;/&#20572;&#29992;&#20840;&#34722;&#24149;&#27169;&#24335;
Full screen mode	&#20840;&#34722;&#24149;&#27169;&#24335;
Window mode	&#35222;&#31383;&#27169;&#24335;
Save as (in screen size/resolution)	&#21478;&#23384;&#28858; (&#22312;&#34722;&#24149;&#22823;&#23567;/&#35299;&#26512;&#24230;)
Save processed image to JPEG file (screen size)	&#20786;&#23384;&#34389;&#29702;&#24460;&#30340;&#22294;&#20687;&#28858; JPEG &#27284;&#26696; (&#34722;&#24149;&#22823;&#23567;)
Settings/Admin	&#35373;&#23450;/&#31649;&#29702;
Edit global settings...	&#32232;&#36655;&#20840;&#23616;&#35373;&#23450;...
Edit user settings...	&#32232;&#36655;&#20351;&#29992;&#32773;&#35373;&#23450;...
Backup parameter DB...	&#20633;&#20221;&#21443;&#25976;&#36039;&#26009;&#24235;...
Restore parameter DB...	&#36996;&#21407;&#21443;&#25976;&#36039;&#26009;&#24235;...
No user INI file exits yet. Create user INI file from INI file template?	&#23578;&#28961;&#20351;&#29992;&#32773; INI &#27284;&#26696;&#12290;&#26159;&#21542;&#24478; INI &#27284;&#26696;&#31684;&#26412;&#20358;&#24314;&#31435;&#20351;&#29992;&#32773; INI &#27284;&#26696;?
Copying parameter DB to file '%s' failed. Reason: %s	&#35079;&#35069;&#21443;&#25976;&#36039;&#26009;&#24235;&#21040;&#27284;&#26696; '%s' &#22833;&#25943;&#12290;&#21407;&#22240;: %s
Select parameter DB to restore	&#36984;&#25799;&#35201;&#36996;&#21407;&#30340;&#21443;&#25976;&#36039;&#26009;&#24235;
Conflicting entries in Param DB	 &#21443;&#25976;&#36039;&#26009;&#24235;&#20013;&#30340;&#38917;&#30446;&#34909;&#31361;
The imported param DB contains entries already present in active param DB.	&#21295;&#20837;&#30340;&#21443;&#25976;&#36039;&#26009;&#24235;&#21253;&#21547;&#24050;&#32147;&#23384;&#22312;&#26044;&#20316;&#29992;&#20013;&#21443;&#25976;&#36039;&#26009;&#24235;&#30340;&#38917;&#30446;&#12290;
Shall existing entries be preserved (Yes) or be overriden by the imported entries (No)?	&#24744;&#24819;&#35201;&#20445;&#30041;&#29694;&#26377;&#38917;&#30446; (&#26159;) &#25110;&#26159;&#20197;&#21295;&#20837;&#30340;&#38917;&#30446;&#35206;&#23531;&#29694;&#26377;&#38917;&#30446; (&#21542;)?
Select file to display in 'File Open' dialog	&#36984;&#25799;&#35201;&#22312;&#12300;&#27284;&#26696;&#38283;&#21855;&#12301;&#23565;&#35441;&#26694;&#20013;&#39023;&#31034;&#30340;&#27284;&#26696;
Crop Mode	&#35009;&#20999;&#27169;&#24335;
Free	&#33258;&#30001;
Fixed size...	&#22266;&#23450;&#22823;&#23567;...
Set Fixed Crop Size	&#35373;&#23450;&#22266;&#23450;&#35009;&#21098;&#23610;&#23544;
Width	&#23532;&#24230;
Height	&#39640;&#24230;
Pixels	&#20687;&#32032;
Screen Pixels	&#34722;&#24149;&#20687;&#32032;
Image Pixels	&#22294;&#20687;&#20687;&#32032;
Set modification date	&#35373;&#23450;&#20462;&#25913;&#26085;&#26399;
to current date	&#28858;&#30446;&#21069;&#26085;&#26399;
to EXIF date	&#28858; EXIF &#26085;&#26399;
Mark image for toggling. Use %s to toggle between marked and current image	&#27161;&#31034;&#22294;&#20687;&#20999;&#25563;&#12290;&#20351;&#29992; %s &#20358;&#22312;&#27161;&#31034;&#22294;&#20687;&#21644;&#30446;&#21069;&#22294;&#20687;&#20043;&#38291;&#20999;&#25563;
Saturation	&#39165;&#21644;&#24230;
Unsharp mask...	USM &#37555;&#21270;
Apply Unsharp Mask	&#22871;&#29992;&#12300;USM &#37555;&#21270;&#12301;
Radius	&#21322;&#24465;
Amount	&#25976;&#37327;
Threshold	&#38334;&#20540;
Apply	&#22871;&#29992;
Cancel	&#21462;&#28040;
Keep processing parameters between images	&#20445;&#25345;&#30456;&#37168;&#30340;&#20841;&#22294;&#20687;&#38291;&#30340;&#34389;&#29702;&#21443;&#25976;
Show histogram	&#39023;&#31034;&#30452;&#26041;&#22294;
Hide histogram	&#38577;&#34255;&#30452;&#26041;&#22294;
Crop Selection Lossless...	&#28961;&#25613;&#35009;&#21098;&#36984;&#25799;&#20839;&#23481;...
Save cropped image	&#20786;&#23384;&#35009;&#21098;&#24460;&#30340;&#22294;&#20687;
Rotate image by user-defined angle	&#20197;&#20351;&#29992;&#32773;&#23450;&#32681;&#30340;&#35282;&#24230;&#26059;&#36681;&#22294;&#20687;
Rotate Image	&#26059;&#36681;&#22294;&#20687;
Show grid lines	&#39023;&#31034;&#32178;&#26684;
Auto crop rotated image (avoids black border)	&#33258;&#21205;&#35009;&#21098;&#26059;&#36681;&#24460;&#30340;&#22294;&#20687; (&#36991;&#20813;&#40657;&#37002;&#26694;)
Align image to horizontal or vertical line	&#22294;&#20687;&#27700;&#24179;&#32218;&#25110;&#22402;&#30452;&#32218;&#23565;&#40778;
Use the mouse to draw a line that shall be horizontal or vertical.	&#20351;&#29992;&#28369;&#40736;&#20358;&#30059;&#19968;&#26781;&#32218;&#65292;&#23559;&#20316;&#28858;&#27700;&#24179;&#32218;&#25110;&#22402;&#30452;&#32218;&#12290;
Rotate the image by dragging with the mouse.	&#20351;&#29992;&#28369;&#40736;&#25302;&#21205;&#20358;&#26059;&#36681;&#22294;&#20687;&#12290;
The operation failed because not enough memory is available!	&#25805;&#20316;&#22833;&#25943;&#65292;&#22240;&#28858;&#27794;&#26377;&#36275;&#22816;&#30340;&#21487;&#29992;&#35352;&#25014;&#39636;!
to EXIF date (all files in folder)	&#28858; EXIF &#26085;&#26399; (&#35442;&#36039;&#26009;&#22846;&#20013;&#30340;&#25152;&#26377;&#27284;&#26696;)
Number of JPEG files in folder: %d	&#35442;&#36039;&#26009;&#22846;&#20013;&#30340; JPEG &#27284;&#26696;&#25976;&#37327;: %d
EXIF date successfully set on %d images, failed on %d images	%d &#20491;&#22294;&#20687;&#30340; EXIF &#26085;&#26399;&#35373;&#23450;&#25104;&#21151;&#65292;%d &#20491;&#22294;&#20687;&#22833;&#25943;
Reason: Not enough memory available	&#21407;&#22240;: &#27794;&#26377;&#36275;&#22816;&#30340;&#21487;&#29992;&#35352;&#25014;&#39636;
Transform image	&#36681;&#25563;&#22294;&#20687;
Rotate...	&#26059;&#36681;... 
Mirror horizontally	&#27700;&#24179;&#32763;&#36681;
Mirror vertically	&#22402;&#30452;&#32763;&#36681;
Random	&#38568;&#27231;
Zoom mode (drag mouse to zoom)	&#32302;&#25918;&#27169;&#24335; (&#25302;&#21205;&#28369;&#40736;&#20358;&#32302;&#25918;)
Correct converging lines (perspective correction)	&#27491;&#30906;&#30340;&#21295;&#21512;&#32218; (&#36879;&#35222;&#26657;&#27491;)
Perspective Correction	&#36879;&#35222;&#26657;&#27491;
Perspective correction...	&#36879;&#35222;&#26657;&#27491;...
Auto crop corrected image (avoids black border)	&#33258;&#21205;&#35009;&#21098;&#26657;&#27491;&#24460;&#30340;&#22294;&#20687; (&#36991;&#20813;&#40657;&#37002;&#26694;)
Click and drag the mouse vertically to correct image tilt.	&#40670;&#36984;&#20006;&#22402;&#30452;&#25302;&#21205;&#28369;&#40736;&#20358;&#26657;&#27491;&#22294;&#20687;&#20670;&#26012;&#12290;
Drag at the left or right border for asymmetric correction.	&#22914;&#35201;&#38750;&#23565;&#31281;&#26657;&#27491;&#35531;&#25302;&#21205;&#24038;&#37002;&#25110;&#21491;&#37002;&#30340;&#37002;&#26694;&#12290;
Fit window to image	&#35222;&#31383;&#36969;&#21512;&#22294;&#20687;
Keep aspect ratio on crop	&#20445;&#25345;&#30059;&#38754;&#27604;&#20363;&#35009;&#21098;
Lossless JPEG transformations	&#28961;&#25613; JPEG &#36681;&#25563;
Performing the lossless transformation failed!	&#22519;&#34892;&#28961;&#25613;&#36681;&#25563;&#22833;&#25943;!
Image width and height must be dividable by the JPEG block size (8 or 16) for lossless transformations!	&#28961;&#25613;&#36681;&#25563;&#30340;&#22294;&#29255;&#30340;&#23532;&#24230;&#21644;&#39640;&#24230;&#24517;&#38920;&#21487;&#34987; JPEG &#21312;&#22602;&#22823;&#23567; (8 &#25110; 16) &#25972;&#38500;!
Reading the JPEG file from disk failed	&#24478;&#30913;&#30879;&#35712;&#21462; JPEG &#27284;&#26696;&#22833;&#25943;
Writing the resulting JPEG file to disk failed	&#24314;&#31435;&#30340; JPEG &#27284;&#26696;&#23531;&#20837;&#21040;&#30913;&#30879;&#26178;&#22833;&#25943;
Performing the transformation failed	&#22519;&#34892;&#36681;&#25563;&#22833;&#25943;
The transformation can be applied if the image is trimmed to the next matching size but this will remove some border pixels.	&#20551;&#22914;&#22294;&#20687;&#34987;&#35009;&#21098;&#65292;&#21487;&#20197;&#22871;&#29992;&#21040;&#19979;&#19968;&#20491;&#31526;&#21512;&#30340;&#22823;&#23567;&#65292;&#20294;&#26159;&#36889;&#23559;&#28040;&#38500;&#19968;&#20123;&#37002;&#26694;&#20687;&#32032;&#30340;&#36681;&#25563;&#12290;
Trim the image and apply transformation? Trimming cannot be undone!	&#26159;&#21542;&#35009;&#20999;&#22294;&#20687;&#20006;&#22871;&#29992;&#36681;&#25563;? &#35009;&#21098;&#28961;&#27861;&#34987;&#24489;&#21407;!
Note: Set the key 'TrimWithoutPromptLosslessJPEG=true' in the INI file to always trim without showing this message.	&#27880;&#24847;: &#22312; INI &#27284;&#26696;&#20013;&#35373;&#23450;&#12300;TrimWithoutPromptLosslessJPEG=true&#12301;&#20197;&#20415;&#32317;&#26159;&#20462;&#21098;&#32780;&#19981;&#39023;&#31034;&#27492;&#28040;&#24687;&#12290;
Transition Effect	&#36681;&#22580;&#25928;&#26524;
None	&#28961;
Blend	&#28151;&#21512;
Slide from right	&#24478;&#21491;&#28369;&#21205;
Slide from left	&#24478;&#24038;&#28369;&#21205;
Slide from top	&#24478;&#19978;&#28369;&#21205;
Slide from bottom	&#24478;&#19979;&#28369;&#21205;
Roll from right	&#24478;&#21491;&#25458;&#21205;
Roll from left	&#24478;&#24038;&#25458;&#21205;
Roll from top	&#24478;&#19978;&#25458;&#21205;
Roll from bottom	&#24478;&#19979;&#25458;&#21205;
Scroll from right	&#24478;&#21491;&#28414;&#21205;
Scroll from left	&#24478;&#24038;&#28414;&#21205;
Scroll from top	&#24478;&#19978;&#28414;&#21205;
Scroll from bottom	&#24478;&#19979;&#28414;&#21205;
Transition Speed	&#36681;&#22580;&#36895;&#24230;
Very fast	&#38750;&#24120;&#24555;
Fast	&#24555;
Normal	&#19968;&#33324;
Slow	&#24930;
Very slow	&#38750;&#24120;&#24930;
Error	&#37679;&#35492;
Warning	&#35686;&#21578;
Error while writing the following registry key:	&#23531;&#20837;&#20197;&#19979;&#35387;&#20874;&#34920;&#27231;&#30908;&#26178;&#30332;&#29983;&#37679;&#35492;:
Set as default viewer...	&#35373;&#28858;&#38928;&#35373;&#27298;&#35222;&#24037;&#20855;...
Set JPEGView as default image viewer	&#23559; JPEGView &#35373;&#28858;&#38928;&#35373;&#22294;&#20687;&#27298;&#35222;&#24037;&#20855;
JPEGView is registered as default viewer for the selected file formats.	&#35387;&#20874; JPEGView &#28858;&#36984;&#25799;&#30340;&#27284;&#26696;&#26684;&#24335;&#30340;&#38928;&#35373;&#27298;&#35222;&#24037;&#20855;&#12290;
Registration applies to the current user only.	&#35387;&#20874;&#20677;&#22871;&#29992;&#21040;&#30446;&#21069;&#20351;&#29992;&#32773;&#12290;
Extension	&#21103;&#27284;&#21517;
File type	&#27284;&#26696;&#39006;&#22411;
The following file extensions cannot be unregistered because they have been registered in the 'local machine' registry area.	&#28961;&#27861;&#35387;&#20874;&#20197;&#19979;&#27284;&#26696;&#21103;&#27284;&#21517;&#65292;&#22240;&#28858;&#22312;&#12300;&#26412;&#27231;&#12301;&#35387;&#20874;&#34920;&#21312;&#22495;&#20013;&#24050;&#35387;&#20874;&#23427;&#20497;&#12290;
Registering or unregistering file extensions in this registry area requires administration privileges and cannot be done in JPEGView.	&#22312;&#35387;&#20874;&#34920;&#21312;&#22495;&#35387;&#20874;&#25110;&#21462;&#28040;&#35387;&#20874;&#27284;&#26696;&#21103;&#27284;&#21517;&#38656;&#35201;&#31649;&#29702;&#27402;&#38480;&#65292;&#28961;&#27861;&#22312; JPEGView &#20013;&#23436;&#25104;&#12290;
Press 'OK' to continue with registration or 'Cancel' to not modify any registrations.	&#25353;&#19979;&#12300;&#30906;&#23450;&#12301;&#32380;&#32396;&#35387;&#20874;&#25110;&#25353;&#19979;&#12300;&#21462;&#28040;&#12301;&#19981;&#20462;&#25913;&#20219;&#20309;&#35387;&#20874;&#34920;&#20839;&#23481;&#12290;
Unregistering not possible	&#28961;&#27861;&#21462;&#28040;&#35387;&#20874;
%s images	%s &#22294;&#20687;
%s images (processed by Window Imaging Component - WIC)	%s &#22294;&#20687; (&#30001; Window &#22294;&#20687;&#32068;&#20214; - WIC &#34389;&#29702;)
%s camera raw images (embedded JPEGs only)	%s &#30456;&#27231;&#21407;&#22987;&#22294;&#20687; (&#20677;&#23884;&#20837;&#24335; JPEG)
The following image extensions are protected by the operating system.	&#20197;&#19979;&#22294;&#20687;&#21103;&#27284;&#21517;&#34987;&#20316;&#26989;&#31995;&#32113;&#20445;&#35703;&#12290;
JPEGView can try to remove the restrictions automatically.	JPEGView &#21487;&#20197;&#33258;&#21205;&#22320;&#22039;&#35430;&#31227;&#38500;&#38480;&#21046;&#12290;
However this will fail if the current user has no administration privileges.	&#20294;&#26159;&#65292;&#22914;&#26524;&#30446;&#21069;&#20351;&#29992;&#32773;&#27794;&#26377;&#31649;&#29702;&#21729;&#27402;&#38480;&#65292;&#26412;&#25805;&#20316;&#23559;&#22833;&#25943;&#12290;
Insufficient rights to remove the restrictions. Continue?	&#27402;&#38480;&#19981;&#36275;&#20197;&#31227;&#38500;&#38480;&#21046;&#12290;&#26159;&#21542;&#32380;&#32396;?
No image loaded!	&#26410;&#36617;&#20837;&#22294;&#20687;!
Right mouse button: Context menu	&#28369;&#40736;&#21491;&#37749;: &#19978;&#19979;&#25991;&#36984;&#21934;
Windows 8 blocks JPEGView from changing the default program for these file endings.	Windows 8 &#23553;&#37782; JPEGView &#23565;&#36889;&#20123;&#27284;&#26696;&#21103;&#27284;&#21517;&#35722;&#26356;&#28858;&#38928;&#35373;&#31243;&#24335;&#12290;
Use the 'Default Programs' configuration dialog from the operating system instead.	&#20351;&#29992;&#20316;&#26989;&#31995;&#32113;&#30340;&#12300;&#38928;&#35373;&#31243;&#24335;&#12301;&#32068;&#24907;&#23565;&#35441;&#26694;&#26367;&#20195;&#12290;
Alternatively, right click an image file of the given type in Windows Explorer and select 'Open with... > Choose default program'	&#25110;&#32773;&#65292;&#22312; Windows &#27284;&#26696;&#32317;&#31649;&#20013;&#25351;&#23450;&#39006;&#22411;&#30340;&#22294;&#20687;&#27284;&#26696;&#19978;&#40670;&#36984;&#28369;&#40736;&#21491;&#37749;&#20006;&#36984;&#25799;&#12300;&#38283;&#21855;&#26041;&#24335;... > &#36984;&#25799;&#38928;&#35373;&#31243;&#24335;&#12301;&#12290;
User commands	&#20351;&#29992;&#32773;&#25351;&#20196;
Open image with	&#38283;&#21855;&#22294;&#20687;&#26041;&#24335;
Manage 'Open image with' menu...	&#31649;&#29702;&#12300;&#38283;&#21855;&#22294;&#20687;&#26041;&#24335;&#12301;&#36984;&#21934;...
Menu entries:	&#36984;&#21934;&#38917;&#30446;:
Title:	&#27161;&#38988;:
Application:	&#25033;&#29992;&#31243;&#24335;:
Shortcut key:	&#25463;&#24465;&#25353;&#37749;:
Browse...	&#28687;&#35261;...
New	&#26032;&#22686;
Delete	&#21034;&#38500;
Modifier keys:	&#35079;&#21512;&#25353;&#37749;:
Known keys:	&#24050;&#30693;&#25353;&#37749;:
Combine keys with '+'	&#33287; '+' &#32068;&#21512;&#25353;&#37749;
Example:	&#31684;&#20363;:
Shortcut Help	&#25463;&#24465;&#35498;&#26126;
[new entry]	[&#26032;&#22686;&#38917;&#30446;]
Applications	&#25033;&#29992;&#31243;&#24335;
Select application	&#36984;&#25799;&#25033;&#29992;&#31243;&#24335;
Save	&#20786;&#23384;
Edit	&#32232;&#36655;
Upcounting	&#21152;&#35336;&#25976;
Downcounting	&#28187;&#35336;&#25976;
File size	&#27284;&#26696;&#22823;&#23567;
Do you really want to delete the current image file on disk?	&#24744;&#30495;&#30340;&#24819;&#35201;&#21034;&#38500;&#30913;&#30879;&#19978;&#30340;&#30446;&#21069;&#22294;&#20687;&#27284;&#26696;&#21966;?
Delete image file	&#21034;&#38500;&#22294;&#20687;&#27284;&#26696;
Change size...	&#35722;&#26356;&#22823;&#23567;...
Resize Image	&#37325;&#26032;&#35519;&#25972;&#22294;&#20687;&#22823;&#23567;
OK	&#30906;&#23450;
New size:	&#26032;&#30340;&#22823;&#23567;:
New width:	&#26032;&#30340;&#23532;&#24230;:
New height:	&#26032;&#30340;&#39640;&#24230;:
Filter:	&#36942;&#28670;&#22120;:
Box	&#26041;&#26694;
Lanczos/Bicubic	Lanczos/Bicubic
Sharpen low	&#20302;&#24230;&#37555;&#21270;
Sharpen medium	&#20013;&#24230;&#37555;&#21270;
The new size is too large - width or height is larger than 65535 or total number of pixels is too large!	&#26032;&#30340;&#22294;&#20687;&#22823;&#23567;&#22826;&#22823; - &#23532;&#24230;&#25110;&#39640;&#24230;&#22823;&#26044; 65536 &#25110;&#26159;&#32317;&#20687;&#32032;&#25976;&#22826;&#22823;!
JPEGView is a lean, fast and highly configurable viewer/editor for JPEG, BMP, PNG, WEBP, TGA, GIF and TIFF images with a minimal GUI.	JPEGView &#26159;&#19968;&#27454;&#23526;&#29992;&#12289;&#24555;&#36895;&#21450;&#20855;&#26377;&#39640;&#24230;&#32068;&#24907;&#24615;&#30340;&#27298;&#35222;&#22120;/&#32232;&#36655;&#22120;&#65292;&#20351;&#29992;&#26368;&#23567;&#30340;&#22294;&#24418;&#20351;&#29992;&#32773;&#30028;&#38754;&#65292;&#36969;&#29992;&#26044; JPEG&#12289;BMP&#12289;PNG&#12289;WEBP&#12289;TGA&#12289;GIF &#21644; TIFF &#22294;&#20687;&#12290;

</file>

<file path=JPEGViewPortable/App/JPEGView/strings_zh.txt>&#65279;// This file must be encoded with UTF-8 (e.g. with Windows Notepad)
// Filename is 'strings_%languagecode%.txt' where %languagecode% is the ISO 639 language code e.g. 'zh' for Chinese
// Format is: English string<tab>Translated string<newline>
//Translation Info
//Translator:&#39118;&#36920;&#20848;

Contrast	&#23545;&#27604;&#24230;
Brightness	&#20142;&#24230;
Sharpen	&#38160;&#21270;
Lighten Shadows	&#27973;&#38452;&#24433;
Darken Highlights	&#21152;&#28145;&#20142;&#24230;
Deep Shadows	&#28145;&#38452;&#24433;
Color Correction	&#33394;&#24425;&#26657;&#27491;
Contrast Correction	&#23545;&#27604;&#24230;&#26657;&#27491;
Parameter DB:	&#21442;&#25968;&#36164;&#26009;&#24211;:
Save to	&#20648;&#23384;&#20026;
Remove from	&#31227;&#38500;
Rename:	&#37325;&#26032;&#21629;&#21517;:
No file or folder name was provided as command line parameter!	&#27809;&#26377;&#26723;&#26696;&#25110;&#36164;&#26009;&#22841;&#21517;&#31216;&#34987;&#25552;&#20379;&#20026;&#25351;&#20196;&#34892;&#21442;&#25968;!
To use JPEGView, associate JPG, JPEG and BMP files with JPEGView.	&#35201;&#20351;&#29992; JPEGView &#35831;&#23558; JPG, JPEG, BMP &#26723;&#26696;&#19982; JPEGView &#20851;&#32852;&#12290;
Press ESC to exit...	&#25353;&#19979; ESC &#32467;&#26463;...
The file '%s' could not be read!	&#26723;&#26696; '%s' &#26080;&#27861;&#34987;&#35835;&#21462;!
The file '%s' does not contain a list of file names!	&#26723;&#26696; '%s' &#19981;&#21253;&#21547;&#26723;&#26696;&#21517;&#31216;&#28165;&#21333;!
The directory '%s' does not contain any image files!	&#30446;&#24405; '%s' &#19981;&#21253;&#21547;&#22270;&#20687;&#26723;&#26696;!
Press any key to search the subdirectories for image files.	&#25353;&#19979;&#20219;&#24847;&#25353;&#38190;&#26469;&#25628;&#23547;&#23376;&#36164;&#26009;&#22841;&#20013;&#30340;&#22270;&#20687;&#26723;&#26696;&#12290;
JPEGView Help	JPEGView &#35828;&#26126;
Current image	&#30446;&#21069;&#22270;&#20687;
Close help text display / Close JPEGView	&#20851;&#38381;&#35828;&#26126;&#25991;&#23383;&#26174;&#31034; / &#20851;&#38381; JPEGView
Show/hide this help text	&#26174;&#31034;/&#38544;&#34255;&#35828;&#26126;&#25991;&#23383;
Show/hide picture information (EXIF data)	&#26174;&#31034;/&#38544;&#34255;&#22270;&#29255;&#35759;&#24687; (EXIF &#36164;&#26009;)
Show/hide file name	&#26174;&#31034;/&#38544;&#34255;&#26723;&#26696;&#21517;&#31216;
Enable/disable high quality resampling	&#21551;&#29992;/&#20572;&#29992;&#39640;&#21697;&#36136;&#30340;&#37325;&#26032;&#21462;&#26679;
Enable/disable keeping of geometry related (zoom/pan/rotation)	&#21551;&#29992;/&#20572;&#29992;&#20445;&#25345;&#20960;&#20309;&#30456;&#20851; (&#32553;&#25918;/&#24179;&#31227;/&#26059;&#36716;)
and image processing (brightness/contrast/sharpen) parameters between images	&#21644;&#22270;&#20687;&#20043;&#38388;&#30340;&#22270;&#20687;&#22788;&#29702;&#21442;&#25968; (&#20142;&#24230;/&#23545;&#27604;&#24230;/&#38160;&#21270;)
Enable/disable automatic contrast correction (histogram equalization)	&#21551;&#29992;/&#20572;&#29992;&#33258;&#21160;&#23545;&#27604;&#24230;&#26657;&#27491; (&#30452;&#26041;&#22270;&#22343;&#34913;&#21270;)
Apply auto contrast correction using only visible section of image	&#20165;&#21487;&#35265;&#37096;&#20221;&#22270;&#20687;&#22871;&#29992;&#33258;&#21160;&#23545;&#27604;&#24230;&#26657;&#27491;
Enable/disable automatic density correction (local brightness correction)	&#21551;&#29992;/&#20572;&#29992;&#33258;&#21160;&#30340;&#23494;&#24230;&#26657;&#27491; (&#23616;&#37096;&#20142;&#24230;&#26657;&#27491;)
Increase/decrease lightening of shadows (LDC must be on)	&#22686;&#21152;/&#20943;&#23569;&#38452;&#24433;&#30340;&#20142;&#24230; (&#23616;&#37096;&#23494;&#24230;&#34917;&#20607;&#24517;&#39035;&#24320;&#21551;)
Increase/decrease darkening of highlights (LDC must be on)	&#22686;&#21152;/&#20943;&#23569;&#20142;&#28857;&#30340;&#26263;&#24230; (&#23616;&#37096;&#23494;&#24230;&#34917;&#20607;&#24517;&#39035;&#24320;&#21551;)
Loop through files in current folder	&#36941;&#21382;&#30446;&#21069;&#36164;&#26009;&#22841;&#20013;&#30340;&#26723;&#26696;
Loop through files in current directory and all subfolders	&#36941;&#21382;&#30446;&#21069;&#30446;&#24405;&#21644;&#25152;&#26377;&#23376;&#36164;&#26009;&#22841;&#20013;&#30340;&#26723;&#26696;
Loop through files in current directory and all sibling folders (folders on same level)	&#36941;&#21382;&#30446;&#21069;&#30446;&#24405;&#21644;&#25152;&#26377;&#21516;&#32423;&#36164;&#26009;&#22841;&#20013;&#30340;&#26723;&#26696; (&#22312;&#21516;&#19968;&#23618;&#32423;&#19978;&#30340;&#36164;&#26009;&#22841;)
Maximize/restore to/from virtual desktop (only for multi-monitor systems)	&#26368;&#22823;&#21270;/&#36824;&#21407;&#21040;/&#20174;&#34394;&#25311;&#26700;&#38754; (&#20165;&#36866;&#29992;&#20110;&#22810;&#26174;&#31034;&#22120;&#31995;&#32479;)
Copy screen to clipboard/ Copy processed full size image to clipboard	&#22797;&#21046;&#33639;&#24149;&#21040;&#21098;&#36148;&#31807;/&#22797;&#21046;&#22788;&#29702;&#30340;&#21407;&#22270;&#21040;&#21098;&#36148;&#31807;
Open new image or slideshow file	&#24320;&#21551;&#26032;&#30340;&#22270;&#20687;&#25110;&#24187;&#28783;&#29255;&#26723;&#26696;
Save processed image to JPEG file (original size)	&#20648;&#23384;&#22788;&#29702;&#21518;&#30340;&#22270;&#20687;&#20026; JPEG &#26723;&#26696; (&#21407;&#22987;&#22823;&#23567;)
Save (%s)/ delete (%s) image processing parameters in/from parameter DB	&#20648;&#23384; (%s)/ &#21024;&#38500; (%s) &#22270;&#20687;&#22788;&#29702;&#21442;&#25968;&#22312;/&#20174;&#21442;&#25968;&#36164;&#26009;&#24211;
Sort images by creation date, resp. modification date, resp. file name	&#20381;&#25454;&#24314;&#31435;&#26085;&#26399;&#12289;&#20462;&#25913;&#26085;&#26399;&#12289;&#26723;&#26696;&#21517;&#31216;&#25490;&#24207;
Goto previous image	&#31227;&#33267;&#19978;&#19968;&#20010;&#22270;&#20687;
Goto next image	 &#31227;&#33267;&#19979;&#19968;&#20010;&#22270;&#20687;
PgUp or Left	PgUp &#25110; Left
PgDn or Right	PgDn &#25110; Right
Goto first/last image of current folder (using sort order as defined)	&#31227;&#33267;&#30446;&#21069;&#36164;&#26009;&#22841;&#30340;&#31532;&#19968;&#20010;/&#26368;&#21518;&#19968;&#20010;&#22270;&#20687; (&#20351;&#29992;&#25152;&#23450;&#20041;&#30340;&#25490;&#24207;&#39034;&#24207;)
Increase/decrease brightness	&#22686;&#21152;/&#20943;&#23569;&#20142;&#24230;
Increase/decrease contrast	&#22686;&#21152;/&#20943;&#23569;&#23545;&#27604;&#24230;
Increase/decrease sharpness	&#22686;&#21152;/&#20943;&#23567;&#38160;&#24230;
Increase/decrease auto color cast correction amount	&#22686;&#21152;/&#20943;&#23569;&#33258;&#21160;&#32932;&#33394;&#30340;&#26657;&#27491;&#37327;
Increase/decrease auto contrast correction amount	&#22686;&#21152;/&#20943;&#23569;&#33258;&#21160;&#23545;&#27604;&#24230;&#30340;&#26657;&#27491;&#37327;
Enable/disable landscape picture enhancement mode	&#21551;&#29992;/&#20572;&#29992;&#26223;&#35266;&#22270;&#20687;&#22686;&#24378;&#27169;&#24335;
Slide show with timeout of n seconds (ESC to stop)	n &#31186;&#36926;&#26102;&#24187;&#28783;&#29255;&#25918;&#26144; (ESC &#20572;&#27490;)
Set timeout to n/10 sec, respectively n/100 sec (Ctrl+Shift)	&#35774;&#23450;&#36926;&#26102;&#20026; n/10 &#31186;&#65292;&#20998;&#21035;&#20026; n/100 &#31186; (Ctrl + Shift)
Rotate image and fit to screen	&#26059;&#36716;&#22270;&#20687;&#19988;&#36866;&#21512;&#33639;&#24149;
Fit image to screen	&#22270;&#20687;&#36866;&#21512;&#33639;&#24149;
Zoom 1:1 (100 %)	1:1 &#32553;&#25918; (100%)
Zoom in (%s)/Zoom out (%s)	&#25918;&#22823; (%s)/&#32553;&#23567; (%s)
Zoom in/out image	&#25918;&#22823;/&#32553;&#23567;&#22270;&#20687;
Pan image	&#31227;&#21160;&#22270;&#20687;
Crop image	&#35009;&#21098;&#22270;&#20687;
Next image	&#19979;&#19968;&#20010;&#22270;&#20687;
Previous image	&#19978;&#19968;&#20010;&#22270;&#20687;
up/down	&#21521;&#19978;/&#21521;&#19979;
Mouse wheel	&#28369;&#40736;&#28378;&#36718;
Left mouse & drag	&#28369;&#40736;&#24038;&#38190;&#24182;&#25302;&#21160;
Ctrl + Left mouse	&#25353;&#20303; Ctrl + &#28369;&#40736;&#24038;&#38190;
Forward mouse button	&#21069;&#21521;&#28369;&#40736;&#25353;&#38062;
Back mouse button	&#21518;&#36864;&#28369;&#40736;&#25353;&#38062;
Delete current file on disk permanently	&#20174;&#30913;&#30879;&#27704;&#20037;&#21024;&#38500;&#30446;&#21069;&#26723;&#26696;
Rotate current file on disk lossless by 90 deg (W/H must be multiple of 16)	&#22312;&#30913;&#30879;&#19978;&#26080;&#25439;&#26059;&#36716;&#30446;&#21069;&#26723;&#26696; 90 &#24230; (&#23485;&#24230;/&#39640;&#24230;&#24517;&#39035;&#26159; 16 &#30340;&#20493;&#25968;)
Rotate current file on disk lossless by 270 deg (W/H must be multiple of 16)	&#22312;&#30913;&#30879;&#19978;&#26080;&#25439;&#26059;&#36716;&#30446;&#21069;&#26723;&#26696; 270 &#24230; (&#23485;&#24230;/&#39640;&#24230;&#24517;&#39035;&#26159; 16 &#30340;&#20493;&#25968;)
The file is read-only!	&#21807;&#35835;&#26723;&#26696;!
Can't rename file	&#26080;&#27861;&#37325;&#26032;&#21629;&#21517;&#26723;&#26696;
New name contains backslash character!	&#26032;&#21517;&#31216;&#20013;&#21253;&#21547;&#21453;&#26012;&#32447;&#23383;&#20803;!
Renaming file failed!	&#37325;&#26032;&#21629;&#21517;&#22833;&#36133;!
Reason: 	&#21407;&#22240;: 
on	&#24320;&#21551;
off	&#20851;&#38381;
Do you really want to save the following parameters as default to the INI file	&#24744;&#30495;&#30340;&#24819;&#35201;&#20648;&#23384;&#20197;&#19979;&#21442;&#25968;&#20316;&#20026;&#39044;&#35774;&#30340; INI &#26723;&#26696;?
Auto contrast and color correction: 	&#33258;&#21160;&#23545;&#27604;&#24230;&#21644;&#33394;&#24425;&#26657;&#27491;:
Local density correction: 	&#23616;&#37096;&#23494;&#24230;&#26657;&#27491;: 
Order files by: 	&#26723;&#26696;&#25490;&#24207;&#20381;&#25454;: 
Creation date/time	&#24314;&#31435;&#26085;&#26399;/&#26102;&#38388;
Last modification date/time	&#26368;&#21518;&#20462;&#25913;&#26085;&#26399;/&#26102;&#38388;
File name	&#26723;&#26696;&#21517;&#31216;
These values will override the values from the INI file located in the program folder of JPEGView!	&#36825;&#20123;&#20540;&#23558;&#35206;&#20889; JPEGView &#31243;&#24335;&#36164;&#26009;&#22841;&#20013; INI &#26723;&#26696;&#30340;&#20540;!
Confirm save default parameters	&#30830;&#35748;&#20648;&#23384;&#39044;&#35774;&#21442;&#25968;
Images	&#22270;&#20687;
All Files	&#25152;&#26377;&#26723;&#26696;
Parameter DB file '%s' could not be opened!	&#26080;&#27861;&#24320;&#21551;&#21442;&#25968;&#36164;&#26009;&#24211;&#26723;&#26696; '%s'!
Parameter DB file '%s' is not valid (invalid header)!	&#21442;&#25968;&#36164;&#26009;&#24211;&#26723; &#26696;'%s' &#26080;&#25928; (&#26080;&#25928;&#30340;&#22836;&#37096;)!
Cannot write to parameter DB file '%s'!	&#26080;&#27861;&#20889;&#20837;&#21040;&#21442;&#25968;&#36164;&#26009;&#24211;&#26723;&#26696; '%s'!
Cannot read from parameter DB file '%s'!	&#26080;&#27861;&#35835;&#21462;&#21442;&#25968;&#36164;&#26009;&#24211;&#26723;&#26696; '%s'!
Cannot read parameter DB file '%s' because it is too large!	&#21442;&#25968;&#36164;&#26009;&#24211;&#26723;&#26696; '%s' &#36807;&#22823;&#65292;&#26080;&#27861;&#35835;&#21462;!
The parameter DB file '%s' has been created by a newer version of JPEGView!	&#36739;&#26032;&#29256;&#26412;&#30340; JPEGView &#24050;&#24314;&#31435;&#21442;&#25968;&#36164;&#26009;&#24211;&#26723;&#26696; '%s'!
The old parameter DB file '%s' could not be renamed during conversion to new format!	&#22312;&#36716;&#25442;&#20026;&#26032;&#30340;&#26684;&#24335;&#30340;&#36807;&#31243;&#20013;&#26080;&#27861;&#37325;&#26032;&#21629;&#21517;&#26087;&#30340;&#21442;&#25968;&#36164;&#26009;&#24211;&#26723;&#26696; '%s'!
Parameter DB error	&#21442;&#25968;&#36164;&#26009;&#24211;&#38169;&#35823;
Error saving file	&#20648;&#23384;&#26723;&#26696;&#38169;&#35823;
Error writing file to disk!	&#20889;&#20837;&#26723;&#26696;&#21040;&#30913;&#30879;&#38169;&#35823;!
Confirm	&#30830;&#35748;
Do you really want to permanently delete the file %filename%?	&#24744;&#30495;&#30340;&#24819;&#35201;&#27704;&#20037;&#21024;&#38500;&#26723;&#26696; %filename% &#21527;?
Rotate the following file lossless by 90 deg?\n%filename%	&#24744;&#24819;&#35201;&#20197;&#19979;&#26723;&#26696;&#26080;&#25439;&#26059;&#36716; 90 &#24230;&#21527;?\n%filename%
Rotate the following file lossless by 270 deg?\n%filename%	&#24744;&#24819;&#35201;&#20197;&#19979;&#26723;&#26696;&#26080;&#25439;&#26059;&#36716; 270 &#24230;&#21527;?\n%filename%
Open image...	&#24320;&#21551;&#22270;&#20687;...
Save processed image...	&#20648;&#23384;&#22788;&#29702;&#21518;&#30340;&#22270;&#20687;...
Reload image	&#37325;&#26032;&#36733;&#20837;&#22270;&#20687;
Copy to clipboard	&#22797;&#21046;&#21040;&#21098;&#36148;&#31807;
Copy original size image	&#22797;&#21046;&#21407;&#22987;&#22823;&#23567;&#22270;&#20687;
Paste from clipboard	&#20174;&#21098;&#36148;&#31807;&#36148;&#19978;
Batch rename/copy...	&#25209;&#27425;&#37325;&#26032;&#21629;&#21517;/&#22797;&#21046;...
Show picture info (EXIF)	&#26174;&#31034;&#22270;&#29255;&#35759;&#24687; (EXIF)
Show filename	&#26174;&#31034;&#26723;&#26696;&#21517;&#31216;
Navigation	&#24033;&#35272;
Loop folder	&#24490;&#29615;&#36164;&#26009;&#22841;
Loop recursively	&#36882;&#22238;&#24490;&#29615;
Loop siblings	&#21516;&#27493;&#24490;&#29615;
Display order	&#26174;&#31034;&#39034;&#24207;
Modification date	&#20462;&#25913;&#26085;&#26399;
Creation date	&#24314;&#31435;&#26085;&#26399;
Play folder as slideshow/movie	&#24187;&#28783;&#29255;/&#35270;&#35759;&#25773;&#25918;&#36164;&#26009;&#22841;
Slideshow	&#24187;&#28783;&#29255;
Movie	&#35270;&#35759;
Waiting time	&#31561;&#24453;&#26102;&#38388;
Stop slide show/movie	&#20572;&#27490;&#24187;&#28783;&#29255;/&#35270;&#35759;
Rotate +90	&#26059;&#36716; +90&#176;
Rotate -90	&#26059;&#36716; -90&#176;
Rotate 180      &#26059;&#36716; 180&#176;
Auto correction	&#33258;&#21160;&#26657;&#27491;
Local density correction	&#23616;&#37096;&#23494;&#24230;&#26657;&#27491;
Keep parameters	&#20445;&#25345;&#21442;&#25968;
Set current parameters as default values...	&#35774;&#23450;&#30446;&#21069;&#21442;&#25968;&#20026;&#39044;&#35774;&#20540;...
Save parameters to DB	&#20648;&#23384;&#21442;&#25968;&#21040;&#36164;&#26009;&#24211;
Clear parameters from DB	&#20174;&#36164;&#26009;&#24211;&#28165;&#38500;&#21442;&#25968;
Zoom	&#32553;&#25918;
Fit to screen	&#36866;&#21512;&#33639;&#24149;
Fill with crop	&#29992;&#35009;&#21098;&#26469;&#22635;&#20805;
Span all screens	&#25193;&#23637;&#21040;&#20840;&#37096;&#33639;&#24149;
Auto zoom mode	&#33258;&#21160;&#32553;&#25918;&#27169;&#24335;
Fit to screen (no zoom)	&#36866;&#21512;&#33639;&#24149; (&#26080;&#32553;&#25918;)
Fill with crop (no zoom)	&#29992;&#35009;&#21098;&#26469;&#22635;&#20805; (&#26080;&#32553;&#25918;)
Exit	&#32467;&#26463;
Cyan-Red	&#38738;&#34013;-&#32418;&#33394;
Magenta-Green	&#21697;&#32418;-&#32511;&#33394;
Yellow-Blue	&#40644;&#33394;-&#34013;&#33394;
C - R	&#38738;&#34013; - &#32418;
M - G	&#21697;&#32418; - &#32511;
Y - B	&#40644;&#33394; - &#34013;
Batch rename/copy of files	&#25209;&#27425;&#37325;&#26032;&#21629;&#21517;/&#22797;&#21046;&#26723;&#26696;
Image files in folder	&#22312;&#36164;&#26009;&#22841;&#20013;&#30340;&#22270;&#20687;&#26723;&#26696;
Placeholders:	&#26367;&#20195;&#31526;&#21495;:
Number (consecutively numbered)	&#32534;&#21495; (&#36830;&#32493;&#32534;&#21495;)
Number with N digits	&#29992; N &#20301;&#25968;&#32534;&#21495;
Extracted number from original file name	&#20174;&#26469;&#28304;&#26723;&#26696;&#21517;&#31216;&#20013;&#25552;&#21462;&#32534;&#21495;
Original file name (with extension)	&#21407;&#22987;&#26723;&#26696;&#21517;&#31216; (&#21547;&#21103;&#26723;&#21517;)
Original file name (without extension)	&#21407;&#22987;&#26723;&#26696;&#21517;&#31216; (&#19981;&#21547;&#21103;&#26723;&#21517;)
Original file extension	&#21407;&#22987;&#26723;&#26696;&#21103;&#26723;&#21517;
'My Pictures' folder	&#8220;&#25105;&#30340;&#22270;&#29255;&#8221;&#36164;&#26009;&#22841;
Day / Month / Year (as numbers)	&#26085;/&#26376;/&#24180; (&#21516;&#32534;&#21495;)
Year short form (2 digits)	&#24180;&#20221;&#30701;&#26684;&#24335; (2 &#20301;&#25968;)
Month / Short form (text)	&#26376;&#20221;/&#30701;&#26684;&#24335; (&#25991;&#23383;)
Target folders that are not yet existing are created as needed.	&#23578;&#26080;&#30446;&#26631;&#36164;&#26009;&#22841;&#23384;&#22312;&#38656;&#35201;&#24314;&#31435;&#12290;
Date placeholders use the modification date of the image.	&#26085;&#26399;&#30340;&#26367;&#20195;&#31526;&#21495;&#20351;&#29992;&#22270;&#20687;&#30340;&#20462;&#25913;&#26085;&#26399;&#12290;
Rename/copy images to:	&#37325;&#26032;&#21629;&#21517;/&#22797;&#21046;&#22270;&#20687;&#21040;:
Rename	&#37325;&#26032;&#21629;&#21517;
Preview	&#39044;&#35272;
Save as template	&#21478;&#23384;&#20026;&#33539;&#26412;
Close	&#20851;&#38381;
Old name	&#26087;&#30340;&#21517;&#31216;
Date	&#26085;&#26399;
New name (>> : file gets copied)	&#26032;&#30340;&#21517;&#31216;(>> : &#26723;&#26696;&#23558;&#34987;&#22797;&#21046;)
Select all	&#20840;&#37096;&#36873;&#25321;
Select none	&#21462;&#28040;&#36873;&#25321;
The file '%s' could not be %s.	&#26723;&#26696; '%s' &#26080;&#27861;&#26159; %s&#12290;
copied	&#24050;&#22797;&#21046;
renamed	&#24050;&#37325;&#26032;&#21629;&#21517;
Continue rename/copy?	&#26159;&#21542;&#32487;&#32493;&#37325;&#26032;&#21629;&#21517;/&#22797;&#21046;?
Error during rename/copy	&#37325;&#26032;&#21629;&#21517;/&#22797;&#21046;&#36807;&#31243;&#20013;&#21457;&#29983;&#38169;&#35823;
%d file(s) renamed, %d file(s) copied, %d folder(s) created	&#24050;&#37325;&#26032;&#21629;&#21517; %d &#20010;&#26723;&#26696;&#65292;&#24050;&#22797;&#21046; %d &#20010;&#26723;&#26696;&#65292;&#24050;&#24314;&#31435; %d &#20010;&#36164;&#26009;&#22841;
Crop Selection	&#35009;&#21098;&#36873;&#25321;&#20869;&#23481;
Copy Selection to Clipboard	&#22797;&#21046;&#36873;&#25321;&#20869;&#23481;&#21040;&#21098;&#36148;&#31807;
Zoom to Selection	&#32553;&#25918;&#21040;&#36873;&#25321;&#20869;&#23481;
Pasting image from clipboard failed!	&#20174;&#21098;&#36148;&#31807;&#36148;&#19978;&#22270;&#20687;&#22833;&#36133;!
Image width:	&#22270;&#20687;&#23485;&#24230;:
Image height:	&#22270;&#20687;&#39640;&#24230;:
Acquisition date:	&#25783;&#21462;&#26085;&#26399;:
Camera model:	&#30456;&#26426;&#22411;&#21495;:
Exposure time (s):	&#26333;&#20809;&#26102;&#38388; (&#31186;):
Exposure bias (EV):	&#26333;&#20809;&#34917;&#20607; (EV):
Flash fired:	&#38378;&#20809;&#28783;:
Focal length (mm):	&#28966;&#36317; (mm):
F-Number:	F &#20540;:
ISO Speed:	ISO &#24863;&#20809;&#24230;:
Modification date:	&#20462;&#25913;&#26085;&#26399;:
yes	&#26159;
no	&#21542;
Show navigation panel	&#26174;&#31034;&#24033;&#35272;&#38754;&#26495;
Show/hide navigation panel	&#26174;&#31034;/&#38544;&#34255;&#24033;&#35272;&#38754;&#26495;
About JPEGView...	&#20851;&#20110; JPEGView...
SIMD mode used:	SIMD &#27169;&#24335;&#19979;&#20351;&#29992;:
Number of CPU cores used:	&#25152;&#20351;&#29992;&#30340; CPU &#26680;&#24515;&#25968;&#37327;:
Licensed under the GNU general public license (GPL), see readme file for details:	&#22522;&#20110; GNU General Public License (GPL) &#25480;&#26435;&#65292;&#35831;&#21442;&#38405;&#33258;&#36848;&#26723;&#26696;&#30340;&#35814;&#32454;&#36164;&#35759;:
Project home page:	&#19987;&#26696;&#39318;&#39029;:
Show first image in folder	&#26174;&#31034;&#36164;&#26009;&#22841;&#20013;&#30340;&#31532;&#19968;&#20010;&#22270;&#20687;
Show previous image	&#26174;&#31034;&#19978;&#19968;&#20010;&#22270;&#20687;
Show next image	&#26174;&#31034;&#19979;&#19968;&#20010;&#22270;&#20687;
Show last image in folder	&#26174;&#31034;&#36164;&#26009;&#22841;&#20013;&#30340;&#26368;&#21518;&#19968;&#20010;&#22270;&#20687;
Rotate image 90 deg clockwise	&#39034;&#26102;&#38024;&#26059;&#36716; 90 &#24230;
Rotate image 90 deg counter-clockwise	&#36870;&#26102;&#38024;&#26059;&#36716; 90 &#24230;
Landscape picture enhancement mode	&#26223;&#35266;&#22270;&#20687;&#22686;&#24378;&#27169;&#24335;
Display image (EXIF) information	&#26174;&#31034;&#22270;&#20687;&#35759;&#24687; (EXIF)
Actual size of image	&#22270;&#20687;&#23454;&#38469;&#22823;&#23567;
Toggle between screens (only for multi-monitor systems)	&#33639;&#24149;&#20043;&#38388;&#20999;&#25442; (&#20165;&#36866;&#29992;&#20110;&#22810;&#26174;&#31034;&#22120;&#31995;&#32479;)
Enable/disable full screen mode	&#21551;&#29992;/&#20572;&#29992;&#20840;&#33639;&#24149;&#27169;&#24335;
Full screen mode	&#20840;&#33639;&#24149;&#27169;&#24335;
Window mode	&#35270;&#31383;&#27169;&#24335;
Save as (in screen size/resolution)	&#21478;&#23384;&#20026; (&#22312;&#33639;&#24149;&#22823;&#23567;/&#35299;&#26512;&#24230;)
Save processed image to JPEG file (screen size)	&#20648;&#23384;&#22788;&#29702;&#21518;&#30340;&#22270;&#20687;&#20026; JPEG &#26723;&#26696; (&#33639;&#24149;&#22823;&#23567;)
Settings/Admin	&#35774;&#23450;/&#31649;&#29702;
Edit global settings...	&#32534;&#36753;&#20840;&#23616;&#35774;&#23450;...
Edit user settings...	&#32534;&#36753;&#20351;&#29992;&#32773;&#35774;&#23450;...
Backup parameter DB...	&#22791;&#20221;&#21442;&#25968;&#36164;&#26009;&#24211;...
Restore parameter DB...	&#36824;&#21407;&#21442;&#25968;&#36164;&#26009;&#24211;...
No user INI file exits yet. Create user INI file from INI file template?	&#23578;&#26080;&#20351;&#29992;&#32773; INI &#26723;&#26696;&#12290;&#26159;&#21542;&#20174; INI &#26723;&#26696;&#33539;&#26412;&#26469;&#24314;&#31435;&#20351;&#29992;&#32773; INI &#26723;&#26696;?
Copying parameter DB to file '%s' failed. Reason: %s	&#22797;&#21046;&#21442;&#25968;&#36164;&#26009;&#24211;&#21040;&#26723;&#26696; '%s' &#22833;&#36133;&#12290;&#21407;&#22240;: %s
Select parameter DB to restore	&#36873;&#25321;&#35201;&#36824;&#21407;&#30340;&#21442;&#25968;&#36164;&#26009;&#24211;
Conflicting entries in Param DB	 &#21442;&#25968;&#36164;&#26009;&#24211;&#20013;&#30340;&#39033;&#30446;&#20914;&#31361;
The imported param DB contains entries already present in active param DB.	&#27719;&#20837;&#30340;&#21442;&#25968;&#36164;&#26009;&#24211;&#21253;&#21547;&#24050;&#32463;&#23384;&#22312;&#20110;&#20316;&#29992;&#20013;&#21442;&#25968;&#36164;&#26009;&#24211;&#30340;&#39033;&#30446;&#12290;
Shall existing entries be preserved (Yes) or be overriden by the imported entries (No)?	&#24744;&#24819;&#35201;&#20445;&#30041;&#29616;&#26377;&#39033;&#30446; (&#26159;) &#25110;&#26159;&#20197;&#27719;&#20837;&#30340;&#39033;&#30446;&#35206;&#20889;&#29616;&#26377;&#39033;&#30446; (&#21542;)?
Select file to display in 'File Open' dialog	&#36873;&#25321;&#35201;&#22312;&#8220;&#26723;&#26696;&#24320;&#21551;&#8221;&#23545;&#35805;&#26694;&#20013;&#26174;&#31034;&#30340;&#26723;&#26696;
Crop Mode	&#35009;&#20999;&#27169;&#24335;
Free	&#33258;&#30001;
Fixed size...	&#22266;&#23450;&#22823;&#23567;...
Set Fixed Crop Size	&#35774;&#23450;&#22266;&#23450;&#35009;&#21098;&#23610;&#23544;
Width	&#23485;&#24230;
Height	&#39640;&#24230;
Pixels	&#20687;&#32032;
Screen Pixels	&#33639;&#24149;&#20687;&#32032;
Image Pixels	&#22270;&#20687;&#20687;&#32032;
Set modification date	&#35774;&#23450;&#20462;&#25913;&#26085;&#26399;
to current date	&#20026;&#30446;&#21069;&#26085;&#26399;
to EXIF date	&#20026; EXIF &#26085;&#26399;
Mark image for toggling. Use %s to toggle between marked and current image	&#26631;&#31034;&#22270;&#20687;&#20999;&#25442;&#12290;&#20351;&#29992; %s &#26469;&#22312;&#26631;&#31034;&#22270;&#20687;&#21644;&#30446;&#21069;&#22270;&#20687;&#20043;&#38388;&#20999;&#25442;
Saturation	&#39281;&#21644;&#24230;
Unsharp mask...	USM &#38160;&#21270;
Apply Unsharp Mask	&#22871;&#29992;&#8220;USM &#38160;&#21270;&#8221;
Radius	&#21322;&#24452;
Amount	&#25968;&#37327;
Threshold	&#38408;&#20540;
Apply	&#22871;&#29992;
Cancel	&#21462;&#28040;
Keep processing parameters between images	&#20445;&#25345;&#30456;&#37051;&#30340;&#20004;&#22270;&#20687;&#38388;&#30340;&#22788;&#29702;&#21442;&#25968;
Show histogram	&#26174;&#31034;&#30452;&#26041;&#22270;
Hide histogram	&#38544;&#34255;&#30452;&#26041;&#22270;
Crop Selection Lossless...	&#26080;&#25439;&#35009;&#21098;&#36873;&#25321;&#20869;&#23481;...
Save cropped image	&#20648;&#23384;&#35009;&#21098;&#21518;&#30340;&#22270;&#20687;
Rotate image by user-defined angle	&#20197;&#20351;&#29992;&#32773;&#23450;&#20041;&#30340;&#35282;&#24230;&#26059;&#36716;&#22270;&#20687;
Rotate Image	&#26059;&#36716;&#22270;&#20687;
Show grid lines	&#26174;&#31034;&#32593;&#26684;
Auto crop rotated image (avoids black border)	&#33258;&#21160;&#35009;&#21098;&#26059;&#36716;&#21518;&#30340;&#22270;&#20687; (&#36991;&#20813;&#40657;&#36793;&#26694;)
Align image to horizontal or vertical line	&#22270;&#20687;&#27700;&#24179;&#32447;&#25110;&#22402;&#30452;&#32447;&#23545;&#40784;
Use the mouse to draw a line that shall be horizontal or vertical.	&#20351;&#29992;&#28369;&#40736;&#26469;&#30011;&#19968;&#26465;&#32447;&#65292;&#23558;&#20316;&#20026;&#27700;&#24179;&#32447;&#25110;&#22402;&#30452;&#32447;&#12290;
Rotate the image by dragging with the mouse.	&#20351;&#29992;&#28369;&#40736;&#25302;&#21160;&#26469;&#26059;&#36716;&#22270;&#20687;&#12290;
The operation failed because not enough memory is available!	&#25805;&#20316;&#22833;&#36133;&#65292;&#22240;&#20026;&#27809;&#26377;&#36275;&#22815;&#30340;&#21487;&#29992;&#35760;&#24518;&#20307;!
to EXIF date (all files in folder)	&#20026; EXIF &#26085;&#26399; (&#35813;&#36164;&#26009;&#22841;&#20013;&#30340;&#25152;&#26377;&#26723;&#26696;)
Number of JPEG files in folder: %d	&#35813;&#36164;&#26009;&#22841;&#20013;&#30340; JPEG &#26723;&#26696;&#25968;&#37327;: %d
EXIF date successfully set on %d images, failed on %d images	%d &#20010;&#22270;&#20687;&#30340; EXIF &#26085;&#26399;&#35774;&#23450;&#25104;&#21151;&#65292;%d &#20010;&#22270;&#20687;&#22833;&#36133;
Reason: Not enough memory available	&#21407;&#22240;: &#27809;&#26377;&#36275;&#22815;&#30340;&#21487;&#29992;&#35760;&#24518;&#20307;
Transform image	&#36716;&#25442;&#22270;&#20687;
Rotate...	&#26059;&#36716;... 
Mirror horizontally	&#27700;&#24179;&#32763;&#36716;
Mirror vertically	&#22402;&#30452;&#32763;&#36716;
Random	&#38543;&#26426;
Zoom mode (drag mouse to zoom)	&#32553;&#25918;&#27169;&#24335; (&#25302;&#21160;&#28369;&#40736;&#26469;&#32553;&#25918;)
Correct converging lines (perspective correction)	&#27491;&#30830;&#30340;&#27719;&#21512;&#32447; (&#36879;&#35270;&#26657;&#27491;)
Perspective Correction	&#36879;&#35270;&#26657;&#27491;
Perspective correction...	&#36879;&#35270;&#26657;&#27491;...
Auto crop corrected image (avoids black border)	&#33258;&#21160;&#35009;&#21098;&#26657;&#27491;&#21518;&#30340;&#22270;&#20687; (&#36991;&#20813;&#40657;&#36793;&#26694;)
Click and drag the mouse vertically to correct image tilt.	&#28857;&#36873;&#24182;&#22402;&#30452;&#25302;&#21160;&#28369;&#40736;&#26469;&#26657;&#27491;&#22270;&#20687;&#20542;&#26012;&#12290;
Drag at the left or right border for asymmetric correction.	&#22914;&#35201;&#38750;&#23545;&#31216;&#26657;&#27491;&#35831;&#25302;&#21160;&#24038;&#36793;&#25110;&#21491;&#36793;&#30340;&#36793;&#26694;&#12290;
Fit window to image	&#35270;&#31383;&#36866;&#21512;&#22270;&#20687;
Keep aspect ratio on crop	&#20445;&#25345;&#30011;&#38754;&#27604;&#20363;&#35009;&#21098;
Lossless JPEG transformations	&#26080;&#25439; JPEG &#36716;&#25442;
Performing the lossless transformation failed!	&#25191;&#34892;&#26080;&#25439;&#36716;&#25442;&#22833;&#36133;!
Image width and height must be dividable by the JPEG block size (8 or 16) for lossless transformations!	&#26080;&#25439;&#36716;&#25442;&#30340;&#22270;&#29255;&#30340;&#23485;&#24230;&#21644;&#39640;&#24230;&#24517;&#39035;&#21487;&#34987; JPEG &#21306;&#22359;&#22823;&#23567; (8 &#25110; 16) &#25972;&#38500;!
Reading the JPEG file from disk failed	&#20174;&#30913;&#30879;&#35835;&#21462; JPEG &#26723;&#26696;&#22833;&#36133;
Writing the resulting JPEG file to disk failed	&#24314;&#31435;&#30340; JPEG &#26723;&#26696;&#20889;&#20837;&#21040;&#30913;&#30879;&#26102;&#22833;&#36133;
Performing the transformation failed	&#25191;&#34892;&#36716;&#25442;&#22833;&#36133;
The transformation can be applied if the image is trimmed to the next matching size but this will remove some border pixels.	&#20551;&#22914;&#22270;&#20687;&#34987;&#35009;&#21098;&#65292;&#21487;&#20197;&#22871;&#29992;&#21040;&#19979;&#19968;&#20010;&#31526;&#21512;&#30340;&#22823;&#23567;&#65292;&#20294;&#26159;&#36825;&#23558;&#28040;&#38500;&#19968;&#20123;&#36793;&#26694;&#20687;&#32032;&#30340;&#36716;&#25442;&#12290;
Trim the image and apply transformation? Trimming cannot be undone!	&#26159;&#21542;&#35009;&#20999;&#22270;&#20687;&#24182;&#22871;&#29992;&#36716;&#25442;? &#35009;&#21098;&#26080;&#27861;&#34987;&#22797;&#21407;!
Note: Set the key 'TrimWithoutPromptLosslessJPEG=true' in the INI file to always trim without showing this message.	&#27880;&#24847;: &#22312; INI &#26723;&#26696;&#20013;&#35774;&#23450;&#8220;TrimWithoutPromptLosslessJPEG=true&#8221;&#20197;&#20415;&#24635;&#26159;&#20462;&#21098;&#32780;&#19981;&#26174;&#31034;&#27492;&#28040;&#24687;&#12290;
Transition Effect	&#36716;&#22330;&#25928;&#26524;
None	&#26080;
Blend	&#28151;&#21512;
Slide from right	&#20174;&#21491;&#28369;&#21160;
Slide from left	&#20174;&#24038;&#28369;&#21160;
Slide from top	&#20174;&#19978;&#28369;&#21160;
Slide from bottom	&#20174;&#19979;&#28369;&#21160;
Roll from right	&#20174;&#21491;&#21367;&#21160;
Roll from left	&#20174;&#24038;&#21367;&#21160;
Roll from top	&#20174;&#19978;&#21367;&#21160;
Roll from bottom	&#20174;&#19979;&#21367;&#21160;
Scroll from right	&#20174;&#21491;&#28378;&#21160;
Scroll from left	&#20174;&#24038;&#28378;&#21160;
Scroll from top	&#20174;&#19978;&#28378;&#21160;
Scroll from bottom	&#20174;&#19979;&#28378;&#21160;
Transition Speed	&#36716;&#22330;&#36895;&#24230;
Very fast	&#38750;&#24120;&#24555;
Fast	&#24555;
Normal	&#19968;&#33324;
Slow	&#24930;
Very slow	&#38750;&#24120;&#24930;
Error	&#38169;&#35823;
Warning	&#35686;&#21578;
Error while writing the following registry key:	&#20889;&#20837;&#20197;&#19979;&#27880;&#20876;&#34920;&#26426;&#30721;&#26102;&#21457;&#29983;&#38169;&#35823;:
Set as default viewer...	&#35774;&#20026;&#39044;&#35774;&#26816;&#35270;&#24037;&#20855;...
Set JPEGView as default image viewer	&#23558; JPEGView &#35774;&#20026;&#39044;&#35774;&#22270;&#20687;&#26816;&#35270;&#24037;&#20855;
JPEGView is registered as default viewer for the selected file formats.	&#27880;&#20876; JPEGView &#20026;&#36873;&#25321;&#30340;&#26723;&#26696;&#26684;&#24335;&#30340;&#39044;&#35774;&#26816;&#35270;&#24037;&#20855;&#12290;
Registration applies to the current user only.	&#27880;&#20876;&#20165;&#22871;&#29992;&#21040;&#30446;&#21069;&#20351;&#29992;&#32773;&#12290;
Extension	&#21103;&#26723;&#21517;
File type	&#26723;&#26696;&#31867;&#22411;
The following file extensions cannot be unregistered because they have been registered in the 'local machine' registry area.	&#26080;&#27861;&#27880;&#20876;&#20197;&#19979;&#26723;&#26696;&#21103;&#26723;&#21517;&#65292;&#22240;&#20026;&#22312;&#8220;&#26412;&#26426;&#8221;&#27880;&#20876;&#34920;&#21306;&#22495;&#20013;&#24050;&#27880;&#20876;&#23427;&#20204;&#12290;
Registering or unregistering file extensions in this registry area requires administration privileges and cannot be done in JPEGView.	&#22312;&#27880;&#20876;&#34920;&#21306;&#22495;&#27880;&#20876;&#25110;&#21462;&#28040;&#27880;&#20876;&#26723;&#26696;&#21103;&#26723;&#21517;&#38656;&#35201;&#31649;&#29702;&#26435;&#38480;&#65292;&#26080;&#27861;&#22312; JPEGView &#20013;&#23436;&#25104;&#12290;
Press 'OK' to continue with registration or 'Cancel' to not modify any registrations.	&#25353;&#19979;&#8220;&#30830;&#23450;&#8221;&#32487;&#32493;&#27880;&#20876;&#25110;&#25353;&#19979;&#8220;&#21462;&#28040;&#8221;&#19981;&#20462;&#25913;&#20219;&#20309;&#27880;&#20876;&#34920;&#20869;&#23481;&#12290;
Unregistering not possible	&#26080;&#27861;&#21462;&#28040;&#27880;&#20876;
%s images	%s &#22270;&#20687;
%s images (processed by Window Imaging Component - WIC)	%s &#22270;&#20687; (&#30001; Window &#22270;&#20687;&#32452;&#20214; - WIC &#22788;&#29702;)
%s camera raw images (embedded JPEGs only)	%s &#30456;&#26426;&#21407;&#22987;&#22270;&#20687; (&#20165;&#23884;&#20837;&#24335; JPEG)
The following image extensions are protected by the operating system.	&#20197;&#19979;&#22270;&#20687;&#21103;&#26723;&#21517;&#34987;&#20316;&#19994;&#31995;&#32479;&#20445;&#25252;&#12290;
JPEGView can try to remove the restrictions automatically.	JPEGView &#21487;&#20197;&#33258;&#21160;&#22320;&#23581;&#35797;&#31227;&#38500;&#38480;&#21046;&#12290;
However this will fail if the current user has no administration privileges.	&#20294;&#26159;&#65292;&#22914;&#26524;&#30446;&#21069;&#20351;&#29992;&#32773;&#27809;&#26377;&#31649;&#29702;&#21592;&#26435;&#38480;&#65292;&#26412;&#25805;&#20316;&#23558;&#22833;&#36133;&#12290;
Insufficient rights to remove the restrictions. Continue?	&#26435;&#38480;&#19981;&#36275;&#20197;&#31227;&#38500;&#38480;&#21046;&#12290;&#26159;&#21542;&#32487;&#32493;?
No image loaded!	&#26410;&#36733;&#20837;&#22270;&#20687;!
Right mouse button: Context menu	&#28369;&#40736;&#21491;&#38190;: &#19978;&#19979;&#25991;&#36873;&#21333;
Windows 8 blocks JPEGView from changing the default program for these file endings.	Windows 8 &#23553;&#38145; JPEGView &#23545;&#36825;&#20123;&#26723;&#26696;&#21103;&#26723;&#21517;&#21464;&#26356;&#20026;&#39044;&#35774;&#31243;&#24335;&#12290;
Use the 'Default Programs' configuration dialog from the operating system instead.	&#20351;&#29992;&#20316;&#19994;&#31995;&#32479;&#30340;&#8220;&#39044;&#35774;&#31243;&#24335;&#8221;&#32452;&#24577;&#23545;&#35805;&#26694;&#26367;&#20195;&#12290;
Alternatively, right click an image file of the given type in Windows Explorer and select 'Open with... > Choose default program'	&#25110;&#32773;&#65292;&#22312; Windows &#26723;&#26696;&#24635;&#31649;&#20013;&#25351;&#23450;&#31867;&#22411;&#30340;&#22270;&#20687;&#26723;&#26696;&#19978;&#28857;&#36873;&#28369;&#40736;&#21491;&#38190;&#24182;&#36873;&#25321;&#8220;&#24320;&#21551;&#26041;&#24335;... > &#36873;&#25321;&#39044;&#35774;&#31243;&#24335;&#8221;&#12290;
User commands	&#20351;&#29992;&#32773;&#25351;&#20196;
Open image with	&#24320;&#21551;&#22270;&#20687;&#26041;&#24335;
Manage 'Open image with' menu...	&#31649;&#29702;&#8220;&#24320;&#21551;&#22270;&#20687;&#26041;&#24335;&#8221;&#36873;&#21333;...
Menu entries:	&#36873;&#21333;&#39033;&#30446;:
Title:	&#26631;&#39064;:
Application:	&#24212;&#29992;&#31243;&#24335;:
Shortcut key:	&#25463;&#24452;&#25353;&#38190;:
Browse...	&#27983;&#35272;...
New	&#26032;&#22686;
Delete	&#21024;&#38500;
Modifier keys:	&#22797;&#21512;&#25353;&#38190;:
Known keys:	&#24050;&#30693;&#25353;&#38190;:
Combine keys with '+'	&#19982; '+' &#32452;&#21512;&#25353;&#38190;
Example:	&#33539;&#20363;:
Shortcut Help	&#25463;&#24452;&#35828;&#26126;
[new entry]	[&#26032;&#22686;&#39033;&#30446;]
Applications	&#24212;&#29992;&#31243;&#24335;
Select application	&#36873;&#25321;&#24212;&#29992;&#31243;&#24335;
Save	&#20648;&#23384;
Edit	&#32534;&#36753;
Upcounting	&#21152;&#35745;&#25968;
Downcounting	&#20943;&#35745;&#25968;
File size	&#26723;&#26696;&#22823;&#23567;
Do you really want to delete the current image file on disk?	&#24744;&#30495;&#30340;&#24819;&#35201;&#21024;&#38500;&#30913;&#30879;&#19978;&#30340;&#30446;&#21069;&#22270;&#20687;&#26723;&#26696;&#21527;?
Delete image file	&#21024;&#38500;&#22270;&#20687;&#26723;&#26696;
Change size...	&#21464;&#26356;&#22823;&#23567;...
Resize Image	&#37325;&#26032;&#35843;&#25972;&#22270;&#20687;&#22823;&#23567;
OK	&#30830;&#23450;
New size:	&#26032;&#30340;&#22823;&#23567;:
New width:	&#26032;&#30340;&#23485;&#24230;:
New height:	&#26032;&#30340;&#39640;&#24230;:
Filter:	&#36807;&#28388;&#22120;:
Box	&#26041;&#26694;
Lanczos/Bicubic	Lanczos/Bicubic
Sharpen low	&#20302;&#24230;&#38160;&#21270;
Sharpen medium	&#20013;&#24230;&#38160;&#21270;
The new size is too large - width or height is larger than 65535 or total number of pixels is too large!	&#26032;&#30340;&#22270;&#20687;&#22823;&#23567;&#22826;&#22823; - &#23485;&#24230;&#25110;&#39640;&#24230;&#22823;&#20110; 65536 &#25110;&#26159;&#24635;&#20687;&#32032;&#25968;&#22826;&#22823;!
JPEGView is a lean, fast and highly configurable viewer/editor for JPEG, BMP, PNG, WEBP, TGA, GIF and TIFF images with a minimal GUI.	JPEGView &#26159;&#19968;&#27454;&#23454;&#29992;&#12289;&#24555;&#36895;&#21450;&#20855;&#26377;&#39640;&#24230;&#32452;&#24577;&#24615;&#30340;&#26816;&#35270;&#22120;/&#32534;&#36753;&#22120;&#65292;&#20351;&#29992;&#26368;&#23567;&#30340;&#22270;&#24418;&#20351;&#29992;&#32773;&#30028;&#38754;&#65292;&#36866;&#29992;&#20110; JPEG&#12289;BMP&#12289;PNG&#12289;WEBP&#12289;TGA&#12289;GIF &#21644; TIFF &#22270;&#20687;&#12290;


</file>

<file path=JPEGViewPortable/App/ReadMe.txt>This directory contains files used by the application.  They do not normally need to be accessed directly.
</file>

<file path=JPEGView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JPEGView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JPEGViewPortable.exe called JPEGViewPortable.ini.
If you are happy with the default options, it is not necessary, though.  There
is an example INI included with this package to get you started.  To use it,
copy AppNamePortable.ini from this directory to JPEGViewPortable.ini next to
JPEGViewPortable.exe.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KiTTYPortable/App/readme.txt>The files in this directory are necessary for the portable application to
function.  There is normally no need to directly access or alter any of the
files within these directories.

</file>

<file path=KiTTY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KiTTY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KiTTYPortable.exe called KiTTYPortable.ini.
If you are happy with the default options, it is not necessary, though.  There
is an example INI included with this package to get you started.  To use it,
copy AppNamePortable.ini from this directory to KiTTYPortable.ini next to
KiTTYPortable.exe.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Mines-PerfectPortable/App/Mines-Perfect/boards/Parquet.txt><levels>  // height  width  num-mines num-wholes
6  6  10   
11 11 35
11 22 80

<frame-types> // x0  y0  width  height
0  50  22 38  // 0 Ecken aufrecht
50 50  38 22  // 1 Ecken liegend
25 50  22 38  // 2 Seiten aufrecht
50 75  38 22  // 3 Seiten liegend

<cell-types>  // x0  y0  width  height  symbol-dx  symbol-dy
              // frame-type  dx  dy
0  0   16 32   7 15   0 -3 -3   2 -3 -3
0 33   32 16   15 7   1 -3 -3   3 -3 -3


<cell-patterns>  // row  col  cell-type  dx  dy  cond.
                 // adj-pattern  adj-tile-hor  adj-tile-vert

0 0   0   0  0    777   7 -1 -1   5 -1 0    
                        2  0 -1             1 0 0 
                        3  0 -1 
                        7  0 -1   4  0 0    


0 0   0   16  0   777             5 -1 0   6 -1 0  
                        0  0  0            2  0 0 
                                           3  0 0 
                                  4  0 0   6  0 0 


0 1   1   32  0   777   5 -1 0   6 -1 0   7 -1 0   5 -1 1 
                        1  0 0                     0  0 1 
                                       3 0 0    


0 1   1   32 16   777               2 0 0    
                        1 0 0                   0 0 1 
                        4 0 0   6 0 0   7 0 0   4 0 1


1 0   1    0 32   777   3 0 -1   0 0 0   1 0 0   3 0 0
                        7 0 -1                   6 0 0
                                    5 0 0

 
1 0   1    0 48   777                4 0 0
                        7 0 -1                   6 0 0
                        2 1 -1   0 1 0   1 1 0   2 1 0


1 1   0   32 32   777   1 0 0   3 0 0
                        4 0 0           7 0 0 
                        5 0 0
                        1 1 0   2 1 0 


1 1   0   48 32   777           3 0 0   0 0 1
                        6 0 0           4 0 1
                                        5 0 1
                                2 1 0   0 1 1


<tile>  // hor-dx  hor-dy  vert-dx  vert-dy
64 0   0 64
</file>

<file path=Mines-PerfectPortable/App/Mines-Perfect/boards/Pentagon.txt><levels>  // height  width  num-mines
11 11 10  // beginner
23 23 40  // intermediate
23 43 99  // expert

<frame-types>  // x0  y0  width  height
37  102  35 28  // 0 Ecken Cell-Typ 0
37  131  35 28  // 1 Ecken Cell-Typ 1
111 124  28 35  // 2 Ecken Cell-Typ 2
140 124  28 35  // 3 Ecken Cell-Typ 3
1   102  35 28  // 4 Seiten Cell-Typ 0
1   131  35 28  // 5 Seiten Cell-Typ 1
111 88   28 35  // 6 Seiten Cell-Typ 2
140 88   28 35  // 7 Seiten Cell-Typ 3

<cell-types>  // x0  y0  width  height  symbol-dx  symbol-dy
              // frame-type  dx  dy
0  0   28 21   13 10   0 -4 -4   4 -4 -4  // 0 Spitze oben
0 22   28 21   13  9   1 -4 -3   5 -4 -3  // 1 Spitee unten
0 44   21 28   10 13   2 -4 -4   6 -4 -4  // 2 Spitze links
0 72   21 28    9 13   3 -3 -4   7 -3 -4  // 3 Spitze rechts

<cell-patterns>  // row  col  cell-type  dx  dy  cond.
                 // adj-pattern  adj-tile-hor  adj-tile-vert
0 3   1   42  0   777   6 -1 1   2 0 1   1 0 1   4 0 0   2 0  0   7 -1  0   5 -1  0
1 0   3    0 14   777   6 -1 0   2 0 0   3 0 0   6 0 0   5 0 -1   4  0 -1   0  0 -1
1 1   0   14  7   777   7 -1 0   0 0 0   4 0 0   3 0 0   1 0  0   0  0 -1   6 -1  0
1 1   1   14 28   777   4  0 0   5 0 0   7 0 0   6 0 0   5 0 -1   1  0  0   2  0  0
1 2   2   35 14   777   0  0 0   1 0 1   5 0 0   7 0 0   3 0  0   2  0  0   7 -1  0
2 3   0   42 35   777   1  0 1   3 0 1   6 0 1   0 1 0   7 0  0   3  0  0   4  0  0
3 1   2    7 42   777   3  0 0   7 0 0   2 1 0   1 1 0   0 1 -1   5  0 -1   1  0  0
3 1   3   28 42   777   4  0 0   5 0 0   0 1 0   4 1 0   2 1  0   6  0  0   3  0  0

<tile>  // hor-dx  hor-dy  vert-dx  vert-dy
56 0   0 56
</file>

<file path=Mines-PerfectPortable/App/Mines-Perfect/boards/Triangle14.txt><levels>  // height  width  num-mines
6  6  8   // beginner
11 11 30  // intermediate
11 22 60  // expert

<frame-types>  // x0  y0  width  height
1  109  32 32  // 0 Ecken Cell-Typ 
34 109  32 32  // 1 Seiten Cell-Typ 

<cell-types>  // x0  y0  width  height  symbol-dx  symbol-dy
              // frame-type  dx  dy
1  1  26 26   6  7   0 -3 -3  1 -3 -3  // 0 rechter Winkel links-oben
1 28  26 26  18 17   0 -3 -3  1 -3 -3  // 1 rechter Winkel rechts-unten
1 55  26 26  18  7   0 -3 -3  1 -3 -3  // 2 rechter Winkel rechts-oben
1 82  26 26   6 17   0 -3 -3  1 -3 -3  // 3 rechter Winkel links-unten

<cell-patterns>  // row  col  cell-type  dx  dy  cond.
                 // adj-pattern  adj-tile-hor  adj-tile-vert
0 0   0    0  0  777   4 -1  0   5 -1  0   6 -1  0   7 -1  0   3  0  0   2  0  0   1  0  0
                       5  0  0   4  0  0   7  0 -1   6  0 -1   2  0 -1   3  0 -1   7 -1 -1   
0 0   1    0  0  777   6 -1  0   7 -1  0   3  0  0   2  0  0   6  0  0   5  0  0   4  0  0
                       7  0 -1   6  0 -1   2  0 -1   3  0 -1   0  0  0   4 -1  0   5 -1  0
0 1   3   26  0  777   6 -1  0   7 -1  0   3  0  0   0  0  1   1  0  1   5  0  1   4  0  1
                       7  0  0   6  0  0   5  0  0   1  0  0   0  0  0   4 -1  0   5 -1  0   
0 1   2   26  0  777   4 -1  1   0  0  1   1  0  1   5  0  1   4  0  1   7  0  0   6  0  0
                       2  0  0   1  0  0   0  0  0   4 -1  0   5 -1  0   6 -1  0   7 -1  0 
1 0   3    0 26  777   0  0  0   1  0  0   5  0  0   6  0  0   7  0  0   3  1  0   2  1  0
                       1  1  0   0  1  0   3  1 -1   7  0 -1   6  0 -1   2  0 -1   3  0 -1
1 0   2    0 26  777   2  0  0   6  0  0   7  0  0   3  1  0   2  1  0   1  1  0   0  1  0
                       4  0  0   7  0 -1   6  0 -1   2  0 -1   3  0 -1   0  0  0   1  0  0
1 1   0   26 26  777   2  0  0   3  0  0   0  0  1   1  0  1   5  0  1   4  0  1   7  0  0
                       3  1  0   2  1  0   1  1  0   0  1  0   4  0  0   5  0  0   1  0  0
1 1   1   26 26  777   0  0  1   1  0  1   5  0  1   4  0  1   0  1  1   3  1  0   2  1  0
                       1  1  0   0  1  0   4  0  0   5  0  0   6  0  0   2  0  0   3  0  0

<tile>  // hor-dx  hor-dy  vert-dx  vert-dy
52 0   0 52
</file>

<file path=Mines-PerfectPortable/App/Mines-Perfect/changes.txt>Version 1.4.0
-------------

- Bug019: ShowBestTimesDlg: Ist Rekord versendungsf&#65533;hig und wird der Show-Button
          angeklickt => was_send == true

- Imp014: ShowBestTimesDlg: Falls keine Zeit eingetragen ist, wird der
          Reset-Button disabled (F&#65533;r Show-Button leider nicht so leicht)

- Bug018: Undo macht v&#65533;lligen Unsinn bei Zusatzboards

- Imp013: Boards '.' -> '.\boards'

- Imp012: Hintergrundfarbe f&#65533;r NT und W2000 unterschiedlich

- Imp011: LogException nicht als unknown exception.

- Imp010: F2 -> ctrl-n

- Bug016: ShowMines auf on, new Game, irgendwas, undo all => Exception
          - Es wird kein start_timer gesetzt, beim play wird aber einer erwartet
          - L&#65533;sung: glob::show_mines -> Options::show_mines

- Imp009: mine32.ico wird nicht mehr zur Laufzeit ben&#65533;tigt (mine32.xpm)
          (mine32.ico wird f&#65533;r mineperf.exe gebraucht)

- Bug015: Glob::log_on = false => auto.log wird trotzdem erzeugt

- Bug   : Abspeichern eines Verlorenen Spiels und Laden desselben, hat zur
          Folge, dass offene Felder nicht gemalt werden.
          (Tritt nicht mehr auf)

- Bug014: Rekord ohne Feld&#65533;ffnen

- Bug009: ASSERT beim Abspielen einer *.log-Datei mit 'hint'.
          (nichts getan, tritt aber nicht mehr auf)

- Bug013: Men&#65533;punkt Solve all: H&#65533;kchen bleiben stehen

- Bug012: Absturz bei 2x Best Times (Nur W2000 nicht bei W9x oder NT)
          Tritt bei V140 nicht mehr auf (keine Bearbeitung)

- Fea004: Show Mines

- Imp   : _VARIANT_ (in Projektfiles)

- Imp   : Selfdefined-Modus -> Time = 999

- Bug011: Flaggen k&#65533;nnen nicht mehr entfernt werden

- Fea003: Senden eines Bug-reports

- Imp008: smilie -> smiley

- Bug010: Verlorenes Spiel laden => Feld wird nicht aktualisiert.

- Imp007: throw Exception -> ASSERT

- Imp006: Im User-defined-Level laeuft die Uhr nicht mehr mit.

- Bug008: MainWin wird beim Programmstart nicht an letzter Stelle wieder angezeigt.

- Imp005: rand-Funktion selberschreiben
          - Bestimmung der Startsequenz zufaelliger (nicht mehr mit clock())

- Imp004: guestbook.php legt Daten tabellenf&#65533;rmig ab.

- Fea002: Senden eines Hiscore-Eintrages
          - Sekunden -> Millisekunden
          - Neuer HiScore: Uservorschlag: Letzter global, nicht letzter des akt. Levels
            (Daf&#65533;r Datum in Ini-Datei)
          - Username + Zusatzkennung (Daf&#65533;r Userliste in Ini-Datei)

- Imp003: Quellen fuer Visual-C++ uebersetzbar gemacht

- Bug007: Falsche Flagge + oeffnen auf offenem Feld => Absturz

- Imp002: Ctrl-Klassen + verzoegertes Zeichnen

- Fea001: Gaestebuch auf Homepage eingerichtet

- Imp001: Verzoegertes zeichnen
          - Alle Controls zeichnen sich und ihre Kinder selber.
          - Loeschen eines Controls hat Loeschung aller Kinder zur Folge.
          - Basisklasse fuer alle Controls


Version 1.3.0:
--------------

- Src23:
  - Bug005: Murphy's Law wird nicht angewendet.
  - Bug004: Spiel zeigt Sackgasse an, obwohl es die inneren geschlossenen Zellen keine
            Mienen mehr enhalten koennen.
  - Bug003: Absturz
  - wxwin: Selfdefined-Dlg: keine Tiefe
  - wxwin: neuer Highscore, Cancle => Highscore wird ohne Namen eingetragen
  - Authentic(board) -> Logfile

- Src23 oder Src22
  - Beim Laden Logbook::clock0 korrigieren
  - Beim Laden wird anscheinend das akt. Verzeichnis verstellt
    -> mineperf.ini und auto.log im falschen Verzeichnis

- Src22:
  - Logbook: undo/redo:
    - ueberspringen von invalid logs
    - s+c+z ueber invalid log -> Fehler
    - Beim letztmoeglichem Redo invalid ueberspringen
  - chksum fuer boards (bisher nur dummy)
  - Start-Timer-Log
  - Certified-Boards: (Ini-Datei, Board, NewRecordDlg, BoardType)
  - Flackern entfernt: boardview: beim Zellenoeffnen
                       game: beim Aufbau (neuer Parameter: width_draw)
  - Deadend-Sound

- Src21:
  - Bug001: Stillstand beim Laden einer ungueltigen Log-Datei
            -> logbook.cpp/h, api.cpp/h, game.cpp

  - Absturz bei trace_level == 2
    -> eqs.cpp, board.cpp

  - Gruppen werden ev. nicht richtig gebildet (offen)
     EQS::findOneSolution/findMoves3

  - Log-Datei mit Version, GUI und Boardnr -> name,
  - Ini-Datei mit Version
  - namespace 'Glob' fuer globale Var. in game.cpp eingefuehrt

- Src20:
  - Checksum
  - Bug002: Murphys-Law funktioniert nicht richtig

- Src19: Sound
- Src18: Dialoge fertig, Board-Menu
- Src17: neues Timer-Konzept
- Src16: Anpassungen fuer Linux (lauffaehig, aber noch mit Fehlern)
- Src15: Abstrakte-Schnittstellenklasse fuer C++-Builder5
- Src14: Abstrakte-Schnittstellenklasse fuer Sound und Timer
- Src13: Bitmap: Abstrakte-Schnittstellenklasse fertig
- Src12: Bevel + Frame-Window gehen jetzt

- unzugeordnet:

  - timer mit uclock synchronisieren?
    - game sollte nicht Timer::setNum(n: 0 < n && n < 999) aufrufen
    - Timer::start und Timer::stop sollten verwendet werden

  - auto.log wurde nicht im Play-Modus geschrieben (OOT)

  - Exception beim laden von err100.log
    - BOARD::act(): max_stage wurde runtergesetzt (geht (noch) nicht im Play-Modus)
    - logbook_bck war unsinn (dadurch setNextLog wirkungslos)

  - Laden einer leeren (keine dyn. Daten) *.log-Datei -> Exception:
    'play-index zu gross'

  - Beide Maustasten gedrueckt -> Erst Feld markiert, dann Nachbarn angezeigt

  - Absturz bei Grid-3d 5x5x5 mit 99 Minen

  - Beim neuem Spiel werden keine neuen Wholes angezeigt,
    intern aber anscheinend berechnet, da das Laden und Speichern
    nicht dann nicht mehr klappt.

  - Falls Spiel von Autosolve geloest wurde, werden
    die verminten, aber nicht geflaggten Zellen nicht als geflaggt gezeichnet.

  - auto_solve_stage = 1
    manchmal werden verminte Zellen offen gezeichnet

  - api.h/.cpp

      MPOINT operator+ (const MPOINT& a, const MPOINT b);
      /*
      {
        MPOINT r = a;
        MPOINT r = a;
    -   return r += a;
    +   return r += b;
      }
      */

  - game.cpp:
    OPTIONS::OPTIONS() wird 3x aufgerufen ?! (keine *.ini-Datei)

  - triangle14: Rand der Zellen sieht komisch aus

  - Gross/Kleinschreibung im Boardnamen (Datei <-> *.ini) unterschiedlich
    -> ev. Absturz
    Gross/Kleinschreibung sollte aus Datei (aus welcher?) uebernommen werden.

- Umstellung auf wxWindows

- noch fuer Borland
  - Startup-Modus bei Triangle manchmal etwas langsam
    (BOARD::getRandCell Bevorzugung von Randzellen mit wenigen
     'clean'-Nachbarzellen)

  - Fehler: Bis die Zeit von 0 auf 1 umspringt vergehen 0 - 999 ms.
  - neu: Undo/Redo
  - neu: Laden/Speichern


Version 1.2.1:
--------------

- Fehler behoben: Voraus.: murphys_law = on
                  Wurde eine Zelle geflaggt die nicht vermint war
                  -> Exception: BOARD::chkMines(): open Cell is mined
                  (log_squ4.txt - log_squ5.txt)

Version 1.2.0:
--------------

- neu: mit Soundunterst&#65533;tzung

- neu: L&#65533;ckenlose Kontrolle beim Minenumlegen

- ge&#65533;ndert: Default-Modus ist Lucky (nicht mehr Original)

- Fehler behoben: - - -  ->  wird '?'-Zelle ge&#65533;ffnet, dann wird die Mine auf diese
                  - 1 ?      Zelle gelegt (richtig) -> Spiel verloren (richtig), aber
                  - 1 !*     kein Kreuz bei '!*'-Zelle
                  - 2 -

- Fehler behoben: Exception: EQS::findOneSolution: mines_diff != 0

- Fehler behoben: Die log.txt-Datei wird zu sp&#65533;t geschrieben und so fehlt
                  im Falle einer Ausnahme u.U. der letzte Schritt.

Version 1.1.2:
--------------

- Fehler behoben: 8 x 8 x 30, Start-Up, seq=938(939?),
                  -> Endlosschleife vor dem 1. Klick.
                  getRandHint(): liefert verminte Zelle mit num_mines==0

Version 1.1.1:
--------------

- Fehler behoben: Moduswechsel (Original->Startup, Status==BEFORE)
                  -> Zeit startet nicht

Version 1.1.0:
--------------

- neu: Lucky-Modus, Murphy's Law, log.txt-Datei, randomize

- Fehler behoben: Aenderung der Windowsschriften fuer Titel und Menu
                  -> Groesse des Fensters stimmte nicht mehr.

Version 1.0.2:
--------------

- Intern: BOARD Unterscheidung nach EQS-real und EQS-visible

- Modus kann waehrend eines Spiels gewechselt werden

- Tasten umbelegt: F2 -> F5, Ctrl + F1-3 -> F1-3

- Smili wird nicht neu gezeichnet, wenn er sich nicht geaendert hat
  (z.B. rechte Maustaste und gleiche Stufe)

- Fehler behoben:
  Autosolve, Spiel gleich zu Beginn geloest
  -> Es blieben manchmal unmarkierte, geschlossene Zellen zur&#65533;ck

- Fehler behoben: Autosolve (Hints), Spiel gewonnen
                  -> Anzahl Restminen war manchmal falsch

- BOARD::getRandCell verbessert (korrigiert?)

- Keine Bitmap-Dateien mehr noetig

- Selfdefined-Dialog: Abbrechen -> kein neues Spiel


Version 1.0.1:
--------------

- Neues Loesungsverfahren (EQS statt LEQS und GEQS) integriert.
  Findet nun auch Zuege, die nur mit Hilfe der Gesamtminenzahl gefunden werden
  koennen.

- Fehler behoben:
  Spiel gewonnen, nicht alle Zellen markiert -> restlichen Zellen werden zwar
  markiert, aber Anzahl der Minen wird nicht auf 0 gesetzt.

- Berechnung der Stagenr. geaendert. (Es bleich immer noch ein Konzeptfehler)


Version 1.0.0:
--------------

- Mit eingeschraenkten Optionen erstellt (kein Murphy's Law, kein Lucky-Modus,
  Stagenummerberechnung bei falschgesetzten Flaggen verbesserungsfaehig).

</file>

<file path=Mines-PerfectPortable/App/Mines-Perfect/copying.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Mines-PerfectPortable/Other/Source/Readme.txt>Mines-Perfect Portable Launcher
===============================
Copyright 2004-2008 John T. Haller
The Mines-Perfect Icon is from the Nuvola icon set Copyright 2003-2004 David Vignoni

Website: http://PortableApps.com/Mines-PerfectPortable

This software is OSI Certified Open Source Software.
OSI Certified is a certification mark of the Open Source Initiative.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ABOUT MINES-PERFECT PORTABLE
============================
The Mines-Perfect Portable Launcher allows you to run Mines-Perfect from a removable drive whose letter changes as you move it to another computer.  It allows you to split the program directory from your settings.  The program can be entirely self-contained on the drive and then used on any Windows computer.


LICENSE
=======
This code is released under the GPL.  The full code is included with this package as Mines-PerfectPortable.nsi.


INSTALLATION / DIRECTORY STRUCTURE
==================================
The program expects the following directory structure:

-\ <--- Directory with Mines-PerfectPortable.exe
	+\App\
		+\Mines-Perfect\
	+\Data\
		+\settings\


MINES-PERFECTPORTABLE.INI CONFIGURATION
=======================================
The Mines-Perfect Portable Launcher will look for an ini file called Mines-PerfectPortable.ini that can be used to disable the splash screen by setting DisableSplash=true.  This must be placed in the same directory as Mines-PerfectPortable.exe.
</file>

<file path=PaulStretchPortable/App/paulstretch/readme.txt>PaulStretch
Copyright (C) 2006-2011 Nasca Octavian Paul, Tg. Mures, Romania

Released under GNU General Public License v.2 license

This is an experimental program for extreme stretching the audio.
Requirements:
    - audiofile library
    - libvorbis
    - fltk library
    - portaudio library
    - libmad (for mp3 input)
    - mxml library (for saving/loading parameters)
    - not required, but you can use the FFTW library


This algorithm/program is suitable only for extreme stretching the audio. 

Tips:
	You can change the default output device with "PA_RECOMMENDED_OUTPUT_DEVICE" environment variable (used by PortAudio).
	eg: set PA_RECOMMENDED_OUTPUT_DEVICE=1  #where 1 represents the index of the device; you can try other values for other devices

History:
    20060527(0.0.1)
	  - First release

    20060530(0.0.2)
	  - Ogg Vorbis output support
	  - Added a wxWidgets graphical user interface

    20060812(1.000)
	  - Removed the wxWidgets GUI and added a FLTK GUI (because FLTK GUI is smaller)
	  - Added real-time processing/player
	  - Added input support for Ogg Vorbis files
	  - Improved the stretch algorithm and now the amount of stretch is unlimited (and on big stretch amounts, you don't need additional memory)
	  - Added "Freeze" button to the player
	  - It is possible to render to file only a selected part of the sound
	  - Other improvements    

    20060905(1.024)
	  - Added MP3 support for input
	  - Added bypass mode (if you click play with the right mouse button)
	  - Improved the precision of the position slider (now it shows really what's currenly playing)
	  - Added the possibility to set the stretch amount by entering the numeric value
	  - Added pause mode and volume control
	  - Added post-processing of the spectrum(pitch/frequency shift, octave mixer, compress,filter,harmonics)
	  - Command line parameter for input filename 
	  - The file can be dragged from the explorer to the file text to open it

    20090424(2.0)
	  - Added free envelopes, which allows the user to freely edit some parameters
	  - Added stretch multiplier (with free envelope) which make the stretching variable
	  - Added arbitrary frequency filter
	  - Added a frequency spreader effect, which increase the bandwith of each harmonic
	  - Added a frequency shifter which produces binaural beats (the beats frequencies are variable)
	  - Added 32 bit WAV rendering
	  - Other improvements and bugfixes
	
    20110210(2.1)
	  - Added loading/saving parameters
	  - Added Linux Jack support (thanks to Robin Gareus for the patch)
	  - Added "Symmetric" mode of Binaural Beats
	  - Support for longer stretches - for the really patient ones - up to one quintillion times  ( 10^18 x ) ;-)
	  - Fixed a bug which produced infinite loop at the end of some mp3 files (at playing or render)
	  - Fixed a bug in the mp3 reader
	  - other minor additions

    20110211(2.1-0)
          - Increased the precision of a paremeter for extreme long stretches
    
    20110303(2.2)
          - Improved the stretching algorithm, adding the onset detection
          - Shorten algorithm improvements 
          - Added an option to preserve the tonal part or noise part
	  - Ignored the commandline parameters starting with "-" (usefull for macosx)

    20110305(2.2-0)
          - gzip bugfix which prevents loading of the .psx files on Windows 
          - bugfix on freeze function on onsets

    20110305(2.2-1)
	  - removed the noise on starting/seeking with the player
          - bugfix on freeze function 

    20110306(2.2-2)
	  - buffer error on render

Enjoy! :)
Paul

zynaddsubfx_AT_yahoo com


    

</file>

<file path=PaulStretch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aulStretch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PaulStretchPortable.exe called PaulStretchPortable.ini.
If you are happy with the default options, it is not necessary, though.  There
is an example INI included with this package to get you started.  To use it,
copy AppNamePortable.ini from this directory to PaulStretchPortable.ini next to
PaulStretchPortable.exe.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PngOptimizerPortable/App/PngOptimizer/Changelog.txt>== PngOptimizer Changelog ==

-----------------
2017-02-12 (2.5.1)

- fixed: window position would be always centered instead of being restored to the previous position (Windows only)
- misc: fixed compilation warnings detected by GCC 6

-----------------
2016-10-09 (2.5)

- misc: update code for GTK+ version
- misc: reorganize Windows code for multiplatform support
- misc: update distrib script to create a .deb package

-----------------
2016-07-24 (2.4.3)

- misc: updated file structure for git first commit

-----------------
2014-06-08 (2.4.2)

- fixed: x64 build failed to open dialog boxes on Windows 8

-----------------
2014-05-25 (2.4.1)

- fixed: Windows XP compatibility for 32 bits build

-----------------
2014-05-18 (2.4)

- misc: updated source code for Visual Studio 2012
- misc: welcome message is centered and appears only when the log window is empty
- fixed: some errors found with VS2012 static analysis tool
- fixed: small UI problem in the screenshots dialog
- change: removed batch summary for single file

-----------------
2013-04-14 (2.3)

- new: multithreaded optimization for faster processing on multicore CPUs
- new: better optimization in some cases of greyscale images

- misc: updated ZLib 1.2.5 to 1.2.7 (compression library)

-----------------
2012-09-09 (2.2)

- new: support of the ".apng" file extension
- fixed: only lower case file extensions were managed. The extension case is not relevant anymore.

-----------------
2012-06-09 (2.1)

- new: option to keep or force pixel physical dimensions (pHYs chunk)
- new: better compatibility for old Windows versions (NT based)
- new: Windows Seven taskbar icon now shows progression of an optimization
- new: better automatic dialogs placement when near screen borders, near taskbar or with multiple monitors
- new: the list is now scrollable with the keyboard
- new: "Done" written at the end of multiple files optimization
- new: screenshot directory dialog can be resized

-----------------
2011-04-25 (2.0)

- new: support for APNG for both optimization and conversion (animated GIFs)
- new: x64 version
- new: PNG options moved to their own dialog window
- new: option to ignore animated GIFs
- new: option to keep original file date and time
- new: option to force background color (bkGD chunk)
- new: option to keep or force textual information (tEXt chunk)
- new: always on top option for the main window in the contextual menu
- new: suggested screenshot filename now keeps leading "0" for file number (file 001.png, file 002.png...)
- new: suggested screenshot filename now accepts "-" as a number separator (file-01.png file-02.png...)

- change: AvoidGreyWithSimpleTransparency is now disabled by default (was for IE6 compatibility)
- change: keyboard shortcut to clear the list is slightly less complicated: Ctrl+Delete instead of Ctrl+Shift+Delete

- misc: better results with some cases of indexed color images
- misc: updated ZLib 1.2.3 to 1.2.5 (compression library)

- fixed: bad % reported for large files
- fixed: hangs at startup when loading an empty configuration file (PngOptimizer.ini)
- fixed: could not load GIFs containing non-Netscape application extensions blocks 
         (like XMP data from Photoshop CS)
- fixed: could not load GIFs with a compressed block ending with a terminator 
         instead of an end-of-information code

-----------------
2009-12-13 (1.9)

Internal version

-----------------
2008-11-02 (1.8)

- new: uses Windows XP and Windows Vista theme on those platforms
- new: uses a lot less memory when optimizing
- new: when asking for a screenshot file name: does not select the .png part of the file name
- new: when asking for a screenshot file name: proposes a new file name based on the previous file name

- corrected: freezes on Windows Vista
- corrected: better anti-aliased text in the list

-----------------
2008-09-11 (1.7)

Private release by Paul Higginbottom

-----------------
2007-04-22 (1.6.1)

- corrected : more robust clipboard code to avoid crash whith strange bitmap data (MSN messenger, again)

-----------------
2007-04-16 (1.6)

- new: optimization engine improved
- new: dump of a clean copy of the source PNG file if the compression cannot be improved
- new: directories accepted for drag-and-drop (with recursive optimization)
- new: TGA files accepted
- new: more BMP formats accepted
- new: added an option to optimize screenshots
- new: added an option to ask for the file name of a screenshot
- new: settings stored in a configuration file instead of the registry

- corrected: bug for 32 bits images converted to palette images that contained more than one fully transparent color
- corrected: could not load 24 bits BMP with a colorcount set to 16777216 (expected 0 for the colorcount)
- corrected: bug when decoding a transparent GIF with a local palette
- corrected: screenshot drag-and-drop could not be done to some applications
- corrected: PngOptimizer was complaining when the source file was read-only even when a new file was created
- corrected: no blocking anymore when optimizing files given through the command line

- internal: use of the chustd framework instead of the dkstd
- internal: improved software architecture

- misc: PngOptimizer is now Open Source software
- misc: dropped support for Windows 98/Me


-----------------
2006-01-09 (1.5.4 aka 1.54)

- uneeded bKGD chunk inserted when the &#65533; Keep background color &#65533; option was set.

-----------------
2006-01-07 (1.5.3 aka 1.53)

- Use of critical section to avoid potential conflict between the user interface and the working thread.
- Corrected 24 bits & 32 bits BMP decoding errors.
- Support for 16 bits BMPs.
- "Clear" option in the context menu to clear the list.
- Better previous window positionning :
   - When PngOptimizer was minimized then closed, the window was unreachable at relaunch.
   - When other instances of PngOptimizer are running, the window is now offseted respectively to the previous
     instance window.

-----------------
2005-11-20 (1.5.2 aka 1.52)

- Use of the latest zlib (v1.2.3 ; 2005-07-18) instead of the zlib++ based on v1.1.4
- Further compression for 24 bits images :

  Checking size without filtering : slower optimization but improves file size (no more +50% increase)

- Further compression for 32 bits images :
   
   Checking size without filtering (same method than for 24 bits images).

   A 32 bits image which could be converted to a 24 bits image was then stored to the disk.
   Now PngOptimizer feeds the 24 bits image to the 24 bits optimizer (which can lead to a palette image).

- Improved general compression by changing the ZLib compression strategy :
   
   Filtered images are stored with the Z_FILTERED strategy, otherwise Z_DEFAULT_STRATEGY is used.
   
   For 32 bits images, both strategy are used and compared, as Z_FILTERED does not always give
   the best results for 32 bits filtered pictures.

- Warning when converting animated GIF

2005-08-15 (1.5.1 aka 1.51)

- BMP decoder crash with 32 bits BMPs
- Crashed when a fake bitmap was stored in the clipboard :
  IsClipboardFormatAvailable(CF_BITMAP) returned true, GetClipboardData(CF_BITMAP) returned NULL
  Case found when copying & pasting MSN Messenger smileys

-----------------
2005-03-11 (1.5)

- Full Unicode support (except for PngOptimizerCL).
- Corrected two memory leaks when decoding BMP and GIF files.
- Added an option to keep the background color (bKGD). Please note that the background color is
  not kept with indexed (palette mode) pictures. This option only works with true-color or grey
  pictures.
- PngOptimizer remembers the last window position and size.
- The main text window has been enhanced. Printing is faster in some cases. You can now scroll
  inside with the keyboard and the mouse wheel. The scrolling position is not lost anymore when
  you resize the window.
- For the first time in PngOptimizer history, introducing multithreading :) You can now move
  the interface while PngOptimizer is working.
- Support for compressed BMP added.
- Support for bitmap stored in the clipboard. Primary used for screenshots, but can be used
  for any bitmap stored in the clipboard.

  .:: More Info

  1) Take a screenshot with the "Print Screen" key or Alt+"Print Screen" for the current window only.
  2) Press Ctrl+V or Shift+Insert in the PngOptimizer window, or right-click in PngOptimizer and
     choose "Paste screenshot"
  3) PngOptimizer creates a PNG file from your screenshot, and prints the filename in its window.
  4) You can drag the file name out of the PngOptimizer window in any application which accepts
     dragged files.
  5) You can also double-click on the file name to display your picture in your favorite picture 
     viewer.

  By default, those files are stored in your Temp directory in your Windows profile. For example :

  C:\Documents and Settings\YourName\Local Settings\Temp

  In Windows 98, the default storage location is located in the global Temp directory. For example :

  C:\WINDOWS\TEMP

  You can change the storage location : Right click in PngOptimizer and 
  select "Change screenshots directory". A dialog box will allow you to select 
  the screenshots location.

  You can view the content of the screenshots directory by right-clicking in the PngOptimizer window
  and choose "Show screenshots directory".

  Those PNG files are compressed with a medium ratio (zlib compression 6), in order to reduce 
  the creation time. If you want to reduce the size a bit more, you can drag them from a file 
  explorer to the PngOptimizer window.

  .:: Even More Info

  About dragging operations.
  
  The dragging result can be either a move or a copy of the screenshot file.

  The dragging behaviour is the same you are used to in Windows. For example, if you drag the file out
  of PngOptimizer to a file manager window, in the same partition than the screenshot directory, this
  will result in a move.
  
  To force a copy, press the Control key during the dragging.
  To force a move, press the Shift key during the dragging.

  As usual in Windows, the mouse cursor will show a "+" symbol if the dragging will result in a copy.
  No "+" appears if the dragging will result in a move.

  If the result of the dragging is a move, the link in the PngOptimizer is disabled, and its
  color changes.

- Support for command line filenames.

  .:: More Info

  It means you can select several files in the file explorer and drag them to the PngOptimizer 
  executable file. You can also create a PngOptimizer shortcut into your &#65533; SendTo &#65533; folder. Then you
  select several files in the file explorer and send them to PngOptimizer.

- A new icon provided by Guillaume Schaeffer.

-----------------
2004-07-12 (1.4)
- Unicode support (for filenames and the log window). 

  .:: More Info

  PngOptimizer uses the same font than the file explorer. To display correctly Unicode strings in both
  Windows and PngOptimizer, set the icon font to a complete unicode font, such as "Arial Unicode MS".

  Note that Windows 95/98/Me do not support Unicode filenames, so I had to add compatibility routines
  to deal with ANSI strings instead.

- A new icon :)
- Stability improvement when loading corrupted GIFs.
- Support for 32 bits BMPs.
- Better management of grayscale mode PNGs.
- New compression strategy. PngOptimizer now also checks compression with the palette sorted
  according to the number of color occurrences. It also checks the compression result with
  and without adaptive filtering. The optimization can be now a little more slower but the
  compression should be better.
  
  .:: More Info
  
  Adaptive filtering is a way of reordering byte values in PNGs in order to improve
  the compression. But sometimes the compression library performs better without
  this reordering.

- I also created a Command Line version of PngOptimizer. It's called PngOptimizerCL. Here are
  the arguments :

  For one file :

	PngOptimizerCL -file:"my file cool picture.png"

  You can use wildcards to specify several files at once :

	PngOptimizerCL -file:"Some Folder/*.png"

  The options have the same meanings than the GUI version. Here you are :
	-BackupOldPngFiles
	-KeepInterlacing
	-AvoidGreyWithSimpleTransparency

  Example :
	PngOptimizerCL -file:"my-logo.png" -KeepInterlacing -BackupOldPngFiles

  Note : the options set in the GUI version DO NOT impact on the Command Line version. This
         behaviour is by design.

  Note : you will get some information if you call PngOptimizerCL without any parameter.


-----------------
2003-12-04 (1.3.2)
- Public release with the MMX bug correction.

-----------------
2003-12-03 (1.3.1)
- Private release for F. Constantineau. Corrected a crash on CPUs without MMX support.

-----------------
2003-11-12 (1.3)
- Added support for interlaced PNG files.
- Added an option to keep or remove interlacing for interlaced PNG files.
- New compression strategies.

 .:: More Info

  For palettized images, the palette is now sorted according to color luminances.
  This sometimes increases compression, like for fadings. In some cases this could decrease
  compression of some bytes in comparison with the older version.
 
  In some cases, PngOptimizer will now perform the conversion with several parameters
  to get the best compression method. This may slow down the optimization in somes cases
  but will lead to better results.


-----------------
2003-03-21 (1.2)
- Gif transparency was not correctly detected when color 0 was used for transparency
- Optimization for 32 bits png : 
	* if all alpha values are 100%, the alpha channel is discarded
	* if all alpha values are 100%, but one color has an alpha of 0%, the alpha channel is
	  discarded and the image is saved as RGB + simple transparency
- Optimization for 24 bits images :
	* if 256 or less different colors are used in the image, and if the image is big enough,
	the image is converted to palette mode.
	The image is declared big enough if (pixelcount * 3) >= (pixelcount + colcount * 3 + 12).
	Example : an image of 256 pixels with 256 different colors is kept in 24 bits.


-----------------
2002-08-27 (1.1)
- Improved support for black & white pictures
- The settings are now read and stored in the registry
- Added new option : "Avoid grey + simple transparency (IE Bug)"
  
  .:: Explanation :

  Internet Explorer does not support greyscaled images with simple transparency, but it supports
  palettized images with simple transparency. This option tells PngOptimizer to avoid conversion
  from palettized images into greyscale ones if simple transparency is used.

  .:: More Info : 
 
  * for greyscale images, simple transparency means one grey index has an alpha value of 0%
    (completely transparent), while the other indexes have an alpha of 100% (fully opaque).
  * for palettized images, it means that for each palette entry an alpha value is assigned.
  * for true color images it means one color value has an alpha of 0%, while the others have an 
    alpha of 100%.

  .:: Even More Info :
 
  Simple transparency is managed through a PNG chunk called tRNS


-----------------
2002-08-08 (1.0)
- First release

</file>

<file path=PngOptimizerPortable/App/PngOptimiz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ngOptimizerPortable/App/PngOptimizer/Readme.txt>-----------------------------------------------------------------------------
  PngOptimizer - Copyright (C) 2002/2017 Hadrien Nilsson - psydk.org
-----------------------------------------------------------------------------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 Fifth Floor, Boston, MA  02110-1301  USA
-----------------------------------------------------------------------------

Platform  : Windows/Linux - x86/x64
Licence   : GNU GPL 2
Version   : 2.5.1
Home page : http://psydk.org/pngoptimizer
Contact   : pngoptimizer@psydk.org

Contributions : 
- PngOptimizer icon by Guillaume Schaeffer
- Beta testing, bug reports : many friends & contributors, thanks for all!

Thank you for downloading PngOptimizer. If you like PngOptimizer, please
consider making a donation through the PayPal button on the home page.

The source code can be downloaded from the PngOptimizer home page.

-----------------------------------------------------------------------------
== Purpose ==

The goals of PngOptimizer are :
- to clean PNG files of useless information, or wrong information
- to make PNG files smaller
- to convert other lossless image formats to PNG
- to create a PNG file from a screenshot and make it easily available
- to perform all those tasks in the simpliest and the most productive way

== Usage ==

To clean, convert and optimize image files :
 Drop files from the file explorer into PngOptimizer main window. The files 
 are converted and optimized immediately. If the compression of a PNG cannot
 be improved, the file will be just cleaned.

To paste a screenshot :
 Press PrintScreen or Alt+PrintScreen, then press Ctrl+V or Shift+Insert in 
 PngOptimizer main window. You can then double-click on the created link to 
 view the result, and drag the link to another application.

For advanced PNG options, perform a right click to display a context menu.

== PNG options ==

* Backup old PNG files *
 If you are not confident enough with PngOptimizer, this option lets you 
 rename your old PNG files with an underscore ( _ ) at the beginning of their 
 name. Otherwise the previous file is replaced by the optimized one.

* Keep interlacing *
 Use this option if you do not want PngOptimizer to remove interlacing in 
 your PNG file. Interlacing is nice but it increases file size.

* Avoid grey with simple transparency *

 This is intended for Web developers dealing with Internet Explorer 6.

 Let's say you have an image with two colors, the first color is a totally
 opaque black, and the second one is totally transparent, then this image is
 a good candidate for a GrayScale PNG with 1 bit per pixel and a chunk that
 says that white means total transparency.

 Internet Explorer 6 is unable to display correctly those kinds of PNG. That
 option lets you avoid this kind of optimization.

* Ignore animated GIFs *

 If a GIF is animated, PngOptimizer will convert it to APNG (Animated PNG).
 If you enble this option, PngOptimzer will ignore the file.

* Keep file date *

 When enabled, reuse the file date (Last modification date) of the original file
 for the new file.

* Background color (bkGD chunk) *
 
 This is intended for Web developers dealing with Internet Explorer 6.
 
 In Internet Explorer 6, PNG images with an alpha channel are blended by
 default with a grey background color, or if provided, by a background 
 color specified in the PNG.

 You can choose to remove, keep, or force a background color. Note that
 forcing a background color is limited to PNGs which are in 32 bits RGBA.

* Textual data (tEXt chunk) *

 This option lets you remove all, keep all or force one textual data.
 
* Physical pixel dimensions (pHYs chunk) *

 This option lets you remove all, keep all or force information related to the
 physical size of pixels. Some systems use this information to offer an optimal
 display according to the pixel definition of the screen or printer.

== Screenshot options ==

* Paste screenshot

 If you prefer using the menu than a shortcut key, this item is for you.

* Show screenshots directory

 Opens a file explorer window showing the screenshots directory.

* Screenshots options

 Opens a dialog box to set screenshots options :

  - the screenshots location : the temporary directory in your profile 
    directory or a specific location.

  - an option to feed the optimization engine with the screenshots you make.
    When set, you will get smaller files, but you will have to wait longer.

  - an option to ask for a screenshot file name when you paste it into 
    PngOptimizer. By default, the screenshot file name contains the date and
    time it was taken. If PngOptimizer finds some kind of index, it will propose
    a new file name with an incremented index. For example: file 1.png, file 2.png...


== Where are stored PngOptimizer settings ? ==

By default, the settings are stored into a file in your user profile directory.
For example :
C:\Documents and Settings\Joe\Application Data\PngOptimizer\PngOptimizer.ini

If a PngOptimizer.ini file is present in the PngOptimizer.exe directory, that
.ini file will be used instead and no specific directory will be created in
your user profile directory. This way you can carry PngOptimizer along with
your settings on a portable storage, like an USB stick.

Before PngOptimizer 1.6, the settings were stored in the registry. If you
were using older versions of PngOptimizer, you can clean your registry by
deleting the key HKEY_CURRENT_USER\Software\Darken Utilities.


== Some notes about the optimization engine ==

When optimzing, PngOptimizer tries to decrease the number of bits per pixel.
It means that a 32 bits image may become a 24 bits image, a 24 bits image
may become a 8 bits indexed image, a 8 bits indexed image may become a 
4 bits indexed image...

What PngOptimizer specifically avoids is increasing the number of bits per
pixels when transparency is involved. For example, an indexed image will not
be converted to a 32 bits image even if it can lead to a better compression.

The reason is that when you have a bunch a transparent indexed PNG files, you
usually want to keep them indexed so they can still be displayed correctly in
Internet Explorer 6.


</file>

<file path=PngOptimizerPortable/App/Readme.txt>The files in this directory are necessary for the portable application to
function.  There is normally no need to directly access or alter any of the
files within these directories.

</file>

<file path=PngOptimizer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ngOptimizer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PngOptimizerPortable.exe called PngOptimizerPortable.ini.
If you are happy with the default options, it is not necessary, though.  There
is an example INI included with this package to get you started.  To use it,
copy AppNamePortable.ini from this directory to PngOptimizerPortable.ini next to
PngOptimizerPortable.exe.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SudokuPortable/App/readme.txt>This files and folders in this folder are used by the portable app and should not normally be modified.
</file>

<file path=SudokuPortable/App/sudoku/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SudokuPortable/Other/Source/AppSource.txt>The application's source is available from the portable app's homepage mentioned in help.html.
</file>

<file path=SudokuPortable/Other/Source/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SudokuPortable/Other/Source/Readme.txt>Sudoku Portable Launcher
========================
Copyright 2004-2008 John T. Haller

Website: http://PortableApps.com/SudokuPortable

This software is OSI Certified Open Source Software.
OSI Certified is a certification mark of the Open Source Initiative.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ABOUT SUDOKU PORTABLE
======================
The Sudoku Portable Launcher allows you to run Sudoku from a removable drive whose letter changes as you move it to another computer.  The game and your settings are be entirely self-contained on the drive and then used on any Windows computer.


LICENSE
=======
This code is released under the GPL.  Within the SudokuPortable\Other\Source directory you will find the code (SudokuPortable.nsi) as well as the full GPL license (License.txt).  If you use the launcher or code in your own product, please give proper and prominent attribution.


INSTALLATION / DIRECTORY STRUCTURE
==================================
By default, the program expects this directory structure:

-\ <--- Directory with SudokuPortable.exe
	+\App\
		+\sudoku\
	+\Data\
		+\settings\

It can be used in other directory configurations by including the SudokuPortable.ini file in the same directory as SudokuPortable.exe and configuring it as details in the INI file section below.


SUDOKUPORTABLE.INI CONFIGURATION
================================
The Sudoku Portable Launcher will look for an ini file called SudokuPortable.ini within its directory.  If you are happy with the default options, it is not necessary, though.  There is an example INI included with this package to get you started.  The INI file is formatted as follows:

[SudokuPortable]
SudokuDirectory=App\sudoku
SettingsDirectory=Data\settings
SudokuExecutable=sudoku.exe
AdditionalParameters=
DisableSplashScreen=false
WaitForSudoku=false

The SudokuDirectory and SettingsDirectory entries should be set to the *relative* path to the directories containing sudoku.exe and your settings from the current directory.  All must be a subdirectory (or multiple subdirectories) of the directory containing SudokuPortable.exe.  The default entries for these are described in the installation section above.

The SudokuExecutable entry allows you to set the Sudoku Portable Launcher to use an alternate EXE call to launch sudoku.  This is helpful if you are using a machine that is set to deny sudoku.exe from running.  You'll need to rename the sudoku.exe file and then enter the name you gave it on the sudokuexecutable= line of the INI.

The AdditionalParameters entry allows you to pass additional commandline parameter entries to sudoku.exe.  Whatever you enter here will be appended to the call to sudoku.exe.

The DisableSplashScreen entry allows you to run the Sudoku Portable Launcher without the splash screen showing up.  The default is false.

The WaitForSudoku entry allows you to set the Sudoku Portable Launcher to wait for Sudoku to close before it closes.  This option is mainly of use when SudokuPortable.exe is called by another program that awaits it's conclusion to perform a task.


PROGRAM HISTORY / ABOUT THE AUTHORS
===================================
This launcher is loosely based on the Firefox Portable launcher which contains ideas from tracon and mai9 of the mozillaZine forums.
</file>

<file path=T-3Portable/App/T^3/Changelog.txt>T^3 - A 3-dimensional Tetris(tm) game
version 04.12.20-beta

Copyright (C) 2004-2005 Derek Hausauer
slightlytwisted@users.sourceforge.net
http://t-3.sourceforge.net

+-----------------------------------------------------------------------------+
| T^3 version 04.12.20-beta
+-----------------------------------------------------------------------------+

- added next piece orbiter
- added ability to change playing field size (4, 6, 8, and the original 10)
- added scoreboard "ticking"; moved scoreboard to bottom of screen
- lowest surface color now changes color after surfaces are completed
- fixed bug regarding completing alternating surfaces (it wouldn't work before)
- modified default window width / height
		      
+-----------------------------------------------------------------------------+
| T^3 version 04.12.08-beta
+-----------------------------------------------------------------------------+

- moved project onto the Eclipse platform
- major code refactoring
- adapted a "rainbow" color scheme for pieces and blocks
- landed blocks belonging to the same surface are now drawn in the same color
- playing field posts now indicate dead surfaces
- "dead" surfaces are no longer drawn in different colors
- starfield code has been updated; only a single pattern is used
- added background falling pieces
- updated scoreboard textures
- updated surface removal animation
- fullscreen mode is now default
- tweaked animation speeds

+-----------------------------------------------------------------------------+
| T^3 version 04.11.29-beta
+-----------------------------------------------------------------------------+

- this is the first beta release of T^3; whereas the previous version provided
  a rough prototype of the game controls and screen layout, this version is
  a full implementation of the game design

+-----------------------------------------------------------------------------+
| T^3 version 04.11.22-alpha
+-----------------------------------------------------------------------------+

- a prototype of a 3-dimensional Tetris(tm) game, providing a feel for the game
  controls and screen layout
</file>

<file path=T-3Portable/App/T^3/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T-3Portable/App/T^3/Readme.txt>T^3 - A 3-dimensional Tetris(tm) game
version 04.12.20-beta

Copyright (C) 2004-2005 Derek Hausauer
slightlytwisted@users.sourceforge.net
http://t-3.sourceforge.net

+-----------------------------------------------------------------------------+
| Controls
+-----------------------------------------------------------------------------+

Piece Movement:

	[W]	move piece away from you
	[A]	move piece left
	[S]	move piece right
	[D]	move piece toward you
	[Space]	drop piece

Piece Rotation:

	[Q]	rotate piece away from you
	[Z]	rotate piece toward you
	[E]	rotate the piece left
	[R]	rotate the piece right
		
	- click-and-drag the left mouse button left and right to spin the piece

Game Control:

	[P]	pause/unpause game
	[Esc]	exit game
	[F1]	restart game
	[F12]	toggle FPS display
	[F]	toggle fullscreen mode

	- click-and-hold the right mouse button to toggle scoreboard / time
	  display

View Control:

	- move the mouse left, right, up, and down to rotate and tilt the
	  playing field
	  
+-----------------------------------------------------------------------------+
| Running
+-----------------------------------------------------------------------------+

The following parameters are recognized:

	-t   enable the game timer (aka. "arcade mode")
	-4   4x4 playing field (hardest)
	-6   6x6 playing field
	-8   8x8 playing field (default)
	-10  10x10 playing field (easiest)

+-----------------------------------------------------------------------------+
| Notes
+-----------------------------------------------------------------------------+

- T^3 is actually an assignment for a 400-level graphics course at the
  University of Alberta.

- This is the beta version of T^3, so any feedback and suggestions are greatly
  appreciated! Please see the project website for more details.

+-----------------------------------------------------------------------------+
| Source Code
+-----------------------------------------------------------------------------+

The source listing for T^3 can be found in the 'src' directory below T^3's
installation directory (usually C:\Program Files\T^3).

+-----------------------------------------------------------------------------+
| License
+-----------------------------------------------------------------------------+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(LICENSE.TXT) for more details.
  
You should have received a copy of the GNU General Public License
along with this program; if not, write to the Free Software
Foundation, Inc., 59 Temple Place, Suite 330, Boston, MA  02111-1307  USA

</file>

<file path=T-3Portable/App/readme.txt>The files in this directory are necessary for the portable application to
function.  There is normally no need to directly access or alter any of the
files within these directories.

</file>

<file path=T-3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T-3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T-3Portable.exe called T-3Portable.ini.
If you are happy with the default options, it is not necessary, though.  There
is an example INI included with this package to get you started.  To use it,
copy AppNamePortable.ini from this directory to T-3Portable.ini next to
T-3Portable.exe.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TheGuidePortable/App/readme.txt>The files in this directory are necessary for the portable application to
function.  There is normally no need to directly access or alter any of the
files within these directories.

</file>

<file path=TheGuidePortable/Other/Source/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TheGuidePortable/Other/Source/Readme.txt>The base application's source code is available from the portable app's
homepage listed in the help.html file.

Details of most other things are available there as well.

LICENSE
=======

This package and its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(For this section, AppNamePortable is the executable base file name, normally
the App ID of the package.)

Some configuration in the PortableApps.com Launcher can be overridden by the
user in an INI file next to AppNamePortable.exe called AppNamePortable.ini.  If
you are happy with the default options, it is not necessary, though.  There is
an example INI included with this package to get you started.  To use it, copy
PortableApps.comLauncher.ini from this directory to AppNamePortable.ini next to
AppNamePortable.exe.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WAtomicPortable/App/DefaultData/settings/settings_readme.txt>Your Watomic settings files will go here.
</file>

<file path=WAtomicPortable/App/ReadMe.txt>This directory contains files used by the application.  They do not normally need to be accessed directly.
</file>

<file path=WAtomicPortable/App/WAtomic/BUILDING.txt>             HOW TO BUILD WATOMIC:

(This note assumes you have a source distribution)

-----------------------------------------------
               REQUIRED  PACKAGES 
-----------------------------------------------
(REQUIRED)
In order to compile and build you need to install 
GLScene library (CVS version) and Synapse net 
library .

http://glscene.sourceforge.net (~2.8 Mb)
http://www.ararat.cz/synapse/  (~500 Kb)

(OPTIONAL)
You can obtain a performance improvement using
FastMM memory manager, installing it 

http://fastmm.sourceforge.net  (~250 Kb)

and uncommenting the first line of WAtomic.dpr
in the uses section:

[...]
uses
  //FastMM4,             <--uncomment this line
  Forms,
  main in 'main.pas' {MainForm},
[...]



-----------------------------------------------
                CVS TOOLS
-----------------------------------------------
A nice CVS client for windows can be found here

http://www.tortoisecvs.org/



-----------------------------------------------
                OPENGL RENDERING
-----------------------------------------------
If your video hardware is buggy you can try
putting Mesa3d dll in the WAtomic working dir.;
It will be slow (pure software rendering) but 
should operate correctly.
The Mesa3d web site is the following

http://www.mesa3d.org/




-----------------------------------------------
                BUILDING WATOMIC:
-----------------------------------------------
1-Keep the dir structure of WAtomic distribution unmodified;
2-Install GLScene and Synapse packages in the IDE;
3-Update your lib path to reflect new packages addition;
4-Go to the 'src' dir
5-Compile 'images.res' with batch file 'compile_res.bat'
6-Open WAtomic.dpr in the Delphi IDE and build WAtomic;
7-'WAtomic.exe' will be built in the main distribution dir.




-----------------------------------------------
                 COMMON ISSUES
-----------------------------------------------
If something goes wrong try to check the following items:

-Is the path correct ?
-Have you updated your environment lib path to reflect GLScene and Synapse packages addition?
-Did you have compile the 'images.res' file ?
-Do you have conflicting names in your Delphi configuration?
-Do you have an uncorrect GLScene installation ?
-Do you have an old GLScene package (no CVS) wich causes problem with some item names (T[...]-->TGL[...] ?)

If nothing seems to work then you can send me a mail to: 

ironfede@users.sourceforge.net
</file>

<file path=WAtomicPortable/App/WAtomic/CHANGES.txt>---CHANGE LOG---

-----
1.2.3.(.257)
-Bug fixed a little form geometry problem;

-----
1.2.3
-Bug fixed a problem related to a resource leakage;
    now, sliding level selector for a while doesn't produce EOutOfResources exception; 
    take a look at field.pas to understand what the origin of this problem was.
-Bug fixed a zombie pointer in highscr.pas
-Changed "close application" hot key combination to standard Alt+F4;
-Added bonus level "the 15-game";
-'Info pages' completed;

-----
1.2.2
-Bug fixed some levels (premature completion - see tracker);
-Bug fixed a problem in highscr.pas that possibly delete records;
-Bug fixed a problem in ApplyMover method;
-Bug fixed a range check problem
-Bug fixed a problem wich prevents update of level number label
-Bug fixed a wrong atom ID association 
-Added specification for a chemical type ('BROMO')
-(Slightly) Lowered memory usage
-Speed up application using 'wall' sprite proxies;

-Code cleanup

-----
1.2.1
-Bug fixed: Wrong path check;
-Bug fixed: DefaultExt in Open/Save dialog;
-Bug fixed: Record label not updated when opening a saved level;
-Bug fixed: Level 60 no completion;
-Bug fixed: Level 79 missing atom;
-Atoms motion is now cpu speed independent (Thanks to Mehdi Farhadi )
-Added reset function to restart current level (F2 key)
-"Prevent frame skipping" checkbox added for slow machines
 
-Code cleanup;

-----
1.2.0
-Bug fixed at levels 19,20 (no level completion);
-Bug fixed: Application AV if atom running during level change ;
-Added 'resize window' function in settings window;

TODO
-Add molecule editor;
-Add custom levels;

-----------------------
1.1.5 - dev [1.2.0 RC2]
-Interface of GLHUDSprites has changed (no more "pickable") so a lot of work has been done 
.to convert all actors to TGLSprite descendant. The coordinate system 
.has changed and consequentely all movement functions had to be re-written.
.New code was introduced to control approx errors in position.
.Now WAtomic should be compatible with current GLSCene CVS version.

TODO
-Add molecule editor;
-Add custom levels;

-----------------------
1.1.4 - dev [1.2.0 RC1]
-Some estetical change;
-High score computation changed;
-Worked-around a form-size problem on some systems;
-Changed the source code layout;exe file is builded into the root WAtomic dir;
-Introduced a correct behaviour in multiuser environments (w2k-ntfs, wxp):
.WAtomic now saves configuration files in ([HOMEPATH]/[APPDATA]/WAtomic/);

TODO
-Add molecule editor;
-Add custom levels;
-Correct a form size problem;

------------
1.1.3 - dev
-'Get Info' button to obtain infos and curiosities on molecules involved in WAtomic;
 -->implies the use of Synapse net library for http communication; 

-Updated GLScene version 0.91A2
 -->implies little changes in class names:
 : TDummyCube --> TGlDummyCube
 : THudSprite --> TGlHUDSprite 

-Memory consumption reduced;

TODO
-Add molecule editor;
-Add custom levels;

-----------
1.1.2 - dev
-Corrected level 60 (Bug in KAtomic too ?);
-Corrected the level number updating 

TODO
-Add 'information' page to levels;
-Add molecule editor;

-----------
1.1.1 - dev
-Corrected a bug in Victory-check algorithm that prevented level 83,84 completion;
-Corrected level 19 (Bug in KAtomic too ?);
-Corrected the wrong disposition of directories of the release;

TODO
-Add 'information' page to levels;
-Add molecule editor;

------------
1.1.0 - dev
-Incorporated 'Field' unit into main program
.Scene creation now at runtime;
.Removed WAtomic_Field package;
.No more components to pre-install;
-Added two levels from KAtomic 
.(THANKS !!!! to all people working on Linux platform to enhance KAtomic);
-Added sounds;
-Reduced target molecule size;

TODO
-Add 'information' page to levels;
-Add molecule editor;

-----
1.0.4
-Added High Scores list
-Changed WAtomic.dpk package name into WAtomic_Field.dpk

-----
1.0.3
-First stable version;
-Added comments to sourcecode;
-Source revision;
-Fixed the -wrong- possibility to change selected atoms during moves; 

TODO
-Adding "High Scores"

-------------
1.0.2. - BETA
-Added save/load level support;
-Fixed anchors when maximizing;
-Fixed some estetic bug;

TODO
-Enanching level selection;

---------------
1.0.1.31 - BETA
-Fixed temporization of victory notification;
-Fixed an AV when changing level from water (dangling pointer...);
-Added full keyboard navigation (Space + Arrows buttons);
-Code cleaned up;
-Enanched level selection;

----------------
1.0.0.10 - ALPHA
-Fixed the -wrong- possibility to change direction of atoms during moves;
-Added .ico file;
-Improved a little the main unit;

----------------
1.0.0.3 - ALPHA:
-Fixed end-level logic.

</file>

<file path=WAtomicPortable/App/WAtomic/levels/names.txt>Water
Formic Acid
Acetic Acid
trans-Butene
cis-Butene
Dimethyl ether
Butanol
2-Methyl-2-Propanol
Glycerin
Poly-Tetra-Fluoro-Ethane
Malic Acid
Methane
Formaldehyde
Crystal 1
Acetic acid ethyl ester
Ammonia
3-Methyl-Pentane
Propanal
Propyne
Furanal
Pyran
Cyclo-Pentane
Methanol
Nitro-Glycerin
Ethane
Crystal 2
Ethylene-Glycol
L-Alanine
Cyanoguanidine
Prussic Acid (Cyanic Acid)
Anthracene
Thiazole
Saccharin
Ethylene
Styrene
Melamine
Cyclobutane
Nicotine
Acetyle salicylic acid
Meta-Di-Nitro-Benzene
Propyne
Malonic Acid
2,2-Dimethylpropane
Ethyl-Benzene
Propene
L-Asparagine
1,3,5,7-Cyclooctatetraene
Vanillin
Crystal 3
Uric Acid
Thymine
Aniline
Chloroform
Carbonic acid
Crystal 4
Ethanol
Acrylo-Nitril
Furan
l-Lactic acid
Maleic Acid
meso-Tartaric acid
Crystal 5
Formic acid ethyl ester
1,4-Cyclohexadiene
Squaric acid
Squaric acid
Ascorbic acid
Iso-Propanol
Phosgene
Thiophene
Urea
Pyruvic Acid
Ethylene oxide
Ethylene oxide
Phosphoric Acid
Diacetyl
trans-Dichloroethene
Allylisothiocyanate
Diketene
Ethanal
Acroleine
Malonic Acid
Uracil
Acetone
</file>

<file path=WAtomicPortable/Other/Source/AppSource.txt>The base application's source code is available from the portable app's homepage listed in the help.html file.
</file>

<file path=WAtomicPortable/Other/Source/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WAtomicPortable/Other/Source/Readme.txt>WAtomic Portable Launcher
=========================
Copyright 2004-2007 John T. Haller
Copyright 2008-2010 Simeon K&#65533;hl

Website: http://PortableApps.com/WAtomicPortable

This software is OSI Certified Open Source Software.
OSI Certified is a certification mark of the Open Source Initiative.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ABOUT WATOMIC PORTABLE
======================
The WAtomic Portable Launcher allows you to run WAtomic from a removable drive whose letter changes as you move it to another computer.  The game and your settings are be entirely self-contained on the drive and then used on any Windows computer.


LICENSE
=======
This code is released under the GPL.  Within the WAtomicPortableSource directory you will find the code (WAtomicPortable.nsi) as well as the full GPL license (License.txt).  If you use the launcher or code in your own product, please give proper and prominent attribution.


INSTALLATION / DIRECTORY STRUCTURE
==================================
By default, the program expects this directory structure:

-\ <--- Directory with WAtomicPortable.exe
	+\App\
		+\WAtomic\
	+\Data\
		+\settings\



It can be used in other directory configurations by including the WAtomicPortable.ini file in the same directory as WAtomicPortable.exe and configuring it as details in the INI file section below.  The INI file may also be placed in a subdirectory of the directory containing WAtomicPortable.exe called WAtomicPortable.  All paths in the INI should remain relative to the EXE and not the INI.


WATOMICPORTABLE.INI CONFIGURATION
=================================
The WAtomic Portable Launcher will look for an ini file called WAtomicPortable.ini within its directory.  If you are happy with the default options, it is not necessary, though.  There is an example INI included with this package to get you started.  The INI file is formatted as follows:

[WAtomicPortable]
AdditionalParameters=
DisableSplashScreen=false

The AdditionalParameters entry allows you to pass additional commandline parameter entries to WAtomic.exe.  Whatever you enter here will be appended to the call to WAtomic.exe.

The DisableSplashScreen entry allows you to run the WAtomic Portable Launcher without the splash screen showing up.  The default is false.
</file>

<file path=WackGetPortable/App/Readme.txt>The files in this directory are necessary for the portable application to
function.  There is normally no need to directly access or alter any of the
files within these directories.

</file>

<file path=WackGetPortable/App/WackGet/CHANGES.txt>
WackGet Version History

1.2.4 - Bugfixes
  Corrected a bug related to invalid memory access that caused a crash on Windows Vista/7
  Corrected a bug where a download may appear stuck for 10-15 seconds before starting

1.2.3 - New features
  Recompiled with wget 1.10.2
  Large file support - now works properly with files > 2^31 bytes
  Better support for https URLs using curl's cacert bundle (http://curl.haxx.se/docs/caextract.html)

1.2.2 - Bugfixes and new features
  Added proxy support
  Added hotkey to toggle WackGet
  Added .wgq file association to preferences dialog
  Fixed Litestep tray icon bug
  Show status in systray on by default
  Created installer-less release

1.2.1 - Bugfixes and new features
  Fixed hidden state not being saved
  Fixed tray-only to taskbar-only while hidden bug
  Fixed to allow only one instance of WackGet
  Added sending command line to WackGet if already running
  Added opening multiple queue files
  Added dragging & dropping queue files

1.2 - Rewrite and new features
  Rewrote entirely in C changed build to use makefiles
  Added copying multiple items' urls
  Added running multiple items
  Updated wget.patch to patch wget v1.8.2
  Added copying & pasting or dragging html from browser (Supports IE and Mozilla)
  Added icon to and shell open support for queue files
  Added Load Queue and Save Queue shortcuts
  Improved memory allocation to be faster and more efficient
  Replaced Retry with Force in item menu
  Added referrer for anti-leech links
  Removed auto-takeover downloads in IE

1.1.2 - Bugfixes
  Fixed WGET.EXE spazzing out when connection dies
  Using normal process priorities for the time being (thanks Alex)

1.1.1 - Win98 bugfixes
  Fixed SHELL32.DLL missing export: StrRStrIA error under Win98
  Fixed saved queue-loading error under Win98

1.1 - New features
  Uninstaller warns about IE using WackGet.dll
  Installer warns about existing installation
  Regenerates tray icon & taskbar button if Explorer is restarted (thanks arhra)
  Prompts to save queue on exit if any downloads still in progress
  Added HTTP error code to failed downloads if available
  Added File->Save Queue and File->Load Queue, with prompt to replace or append
  Runs with low/idle system priority
  Added Help->Help shortcut (F1) and button on preferences dialog
  Added thousand-place-commification for status texts
  Added Delete/Leave/Prompt preference for removing partial downloads
  Added "Show in Taskbar/Systray/both" preference like Winamp
  Added auto-scroll when moving items
  Added Clear All Complete preference clears failed items too
  Added idle/busy/blink-done tray icon preference
  Added "Retry" and "Re-queue" to item menu
  Added log finished downloads preference
  Added IE Integration via these preferences:
    A context menu item ("WackGet it!")
    A keyboard and mouse click combo (Ctrl+Click)
    Automatically taking over downloads
  Added "Select All" to queue menu
  Added "Open Download Folder" to file and tray menu
  Added "Run" to item menu
  Added estimated time remaining to Speed column
  Allowed reordering of column headers by dragging
  Accepts URLs from the command line and adds them to queue
  Added preference to toggle grid lines in list
  Ctrl+A toggles AlwaysOnTop mode
  Added a WM_COPYDATA command to add URLs from other apps
  Made smarter about finding support files (ie. WGET.EXE)
  Updated WackGet and wget mods to build under VC7

1.0 - Initial Release
  Implemented initial feature set

</file>

<file path=WackGetPortable/App/WackGet/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WackGetPortable/App/WackGet/OpenSSL_LICENSE.txt> LICENSE ISSUES
  ==============

  The OpenSSL toolkit stays under a dual license, i.e. both the conditions of
  the OpenSSL License and the original SSLeay license apply to the toolkit.
  See below for the actual license texts. Actually both licenses are BSD-style
  Open Source licenses. In case of any license issues related to OpenSSL
  please contact openssl-core@openssl.org.

  OpenSSL License
  ---------------

/* ====================================================================
 * Copyright (c) 1998-2006 The OpenSSL Project.  All rights reserved.
 *
 * Redistribution and use in source and binary forms, with or without
 * modification, are permitted provided that the following conditions
 * are met:
 *
 * 1. Redistributions of source code must retain the above copyright
 *    notice, this list of conditions and the following disclaimer.
 *
 * 2. Redistributions in binary form must reproduce the above copyright
 *    notice, this list of conditions and the following disclaimer in
 *    the documentation and/or other materials provided with the
 *    distribution.
 *
 * 3. All advertising materials mentioning features or use of this
 *    software must display the following acknowledgment:
 *    "This product includes software developed by the OpenSSL Project
 *    for use in the OpenSSL Toolkit. (http://www.openssl.org/)"
 *
 * 4. The names "OpenSSL Toolkit" and "OpenSSL Project" must not be used to
 *    endorse or promote products derived from this software without
 *    prior written permission. For written permission, please contact
 *    openssl-core@openssl.org.
 *
 * 5. Products derived from this software may not be called "OpenSSL"
 *    nor may "OpenSSL" appear in their names without prior written
 *    permission of the OpenSSL Project.
 *
 * 6. Redistributions of any form whatsoever must retain the following
 *    acknowledgment:
 *    "This product includes software developed by the OpenSSL Project
 *    for use in the OpenSSL Toolkit (http://www.openssl.org/)"
 *
 * THIS SOFTWARE IS PROVIDED BY THE OpenSSL PROJECT ``AS IS'' AND ANY
 * EXPRESSED OR IMPLIED WARRANTIES, INCLUDING, BUT NOT LIMITED TO, THE
 * IMPLIED WARRANTIES OF MERCHANTABILITY AND FITNESS FOR A PARTICULAR
 * PURPOSE ARE DISCLAIMED.  IN NO EVENT SHALL THE OpenSSL PROJECT OR
 * ITS CONTRIBUTORS BE LIABLE FOR ANY DIRECT, INDIRECT, INCIDENTAL,
 * SPECIAL, EXEMPLARY, OR CONSEQUENTIAL DAMAGES (INCLUDING, BUT
 * NOT LIMITED TO, PROCUREMENT OF SUBSTITUTE GOODS OR SERVICES;
 * LOSS OF USE, DATA, OR PROFITS; OR BUSINESS INTERRUPTION)
 * HOWEVER CAUSED AND ON ANY THEORY OF LIABILITY, WHETHER IN CONTRACT,
 * STRICT LIABILITY, OR TORT (INCLUDING NEGLIGENCE OR OTHERWISE)
 * ARISING IN ANY WAY OUT OF THE USE OF THIS SOFTWARE, EVEN IF ADVISED
 * OF THE POSSIBILITY OF SUCH DAMAGE.
 * ====================================================================
 *
 * This product includes cryptographic software written by Eric Young
 * (eay@cryptsoft.com).  This product includes software written by Tim
 * Hudson (tjh@cryptsoft.com).
 *
 */

 Original SSLeay License
 -----------------------

/* Copyright (C) 1995-1998 Eric Young (eay@cryptsoft.com)
 * All rights reserved.
 *
 * This package is an SSL implementation written
 * by Eric Young (eay@cryptsoft.com).
 * The implementation was written so as to conform with Netscapes SSL.
 *
 * This library is free for commercial and non-commercial use as long as
 * the following conditions are aheared to.  The following conditions
 * apply to all code found in this distribution, be it the RC4, RSA,
 * lhash, DES, etc., code; not just the SSL code.  The SSL documentation
 * included with this distribution is covered by the same copyright terms
 * except that the holder is Tim Hudson (tjh@cryptsoft.com).
 *
 * Copyright remains Eric Young's, and as such any Copyright notices in
 * the code are not to be removed.
 * If this package is used in a product, Eric Young should be given attribution
 * as the author of the parts of the library used.
 * This can be in the form of a textual message at program startup or
 * in documentation (online or textual) provided with the package.
 *
 * Redistribution and use in source and binary forms, with or without
 * modification, are permitted provided that the following conditions
 * are met:
 * 1. Redistributions of source code must retain the copyright
 *    notice, this list of conditions and the following disclaimer.
 * 2. Redistributions in binary form must reproduce the above copyright
 *    notice, this list of conditions and the following disclaimer in the
 *    documentation and/or other materials provided with the distribution.
 * 3. All advertising materials mentioning features or use of this software
 *    must display the following acknowledgement:
 *    "This product includes cryptographic software written by
 *     Eric Young (eay@cryptsoft.com)"
 *    The word 'cryptographic' can be left out if the rouines from the library
 *    being used are not cryptographic related :-).
 * 4. If you include any Windows specific code (or a derivative thereof) from
 *    the apps directory (application code) you must include an acknowledgement:
 *    "This product includes software written by Tim Hudson (tjh@cryptsoft.com)"
 *
 * THIS SOFTWARE IS PROVIDED BY ERIC YOUNG ``AS IS'' AND
 * ANY EXPRESS OR IMPLIED WARRANTIES, INCLUDING, BUT NOT LIMITED TO, THE
 * IMPLIED WARRANTIES OF MERCHANTABILITY AND FITNESS FOR A PARTICULAR PURPOSE
 * ARE DISCLAIMED.  IN NO EVENT SHALL THE AUTHOR OR CONTRIBUTORS BE LIABLE
 * FOR ANY DIRECT, INDIRECT, INCIDENTAL, SPECIAL, EXEMPLARY, OR CONSEQUENTIAL
 * DAMAGES (INCLUDING, BUT NOT LIMITED TO, PROCUREMENT OF SUBSTITUTE GOODS
 * OR SERVICES; LOSS OF USE, DATA, OR PROFITS; OR BUSINESS INTERRUPTION)
 * HOWEVER CAUSED AND ON ANY THEORY OF LIABILITY, WHETHER IN CONTRACT, STRICT
 * LIABILITY, OR TORT (INCLUDING NEGLIGENCE OR OTHERWISE) ARISING IN ANY WAY
 * OUT OF THE USE OF THIS SOFTWARE, EVEN IF ADVISED OF THE POSSIBILITY OF
 * SUCH DAMAGE.
 *
 * The licence and distribution terms for any publically available version or
 * derivative of this code cannot be changed.  i.e. this code cannot simply be
 * copied and put under another distribution licence
 * [including the GNU Public Licence.]
 */
</file>

<file path=WackGetPortable/App/WackGet/README.txt>This is a modified version of Millweed's WackGet. 

The changes (as per CHANGES.txt) are as follows:

  Recompiled with wget 1.10.2
  Large file support - now works properly with files > 2^31 bytes
  Better support for https URLs using curl's cacert bundle 
	(http://curl.haxx.se/docs/caextract.html)

Wackget v1.2.3 now also installs the OpenSSL DLLs.

-- OPENSSL CREDITS --
  "This product includes software developed by the OpenSSL Project
  for use in the OpenSSL Toolkit (http://www.openssl.org/)."

  "This product includes cryptographic software written by Eric Young 
  (eay@cryptsoft.com)"

  "This product includes software written by Tim Hudson 
  (tjh@cryptsoft.com)"
---------------------

It includes the latest version of the Windows binary for 
wget - v1.10.2 - source from http://users.ugent.be/~bpuype/wget/.

WackGet Official site: http://millweed.com/projects/wackget/

Mad props to the millweed.com guys for making such a nice little 
application and releasing the source!

Code by Paul Caristino at Mammoth Media. 

-- David Harrison
-- Mammoth Media
-- http://www.mammoth.com.au/contact.php





</file>

<file path=WackGet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WackGet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WackGetPortable.exe called WackGetPortable.ini.
If you are happy with the default options, it is not necessary, though.  There
is an example INI included with this package to get you started.  To use it,
copy AppNamePortable.ini from this directory to WackGetPortable.ini next to
WackGetPortable.exe.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bourrage-de-bits_bit-stuffing.txt>FICHIERS DE TEST DE D&#201;BIT, CONSTITU&#201;S D'APPLICATIONS OPEN SOURCE

Afin d&#8217;&#234;tre repr&#233;sentatif du d&#233;bit obtenu pour r&#233;cup&#233;rer une application compress&#233;e distribu&#233;e sur internet, certains fichiers propos&#233;s sur https://testdebit.info/ sont des fichiers &#171;&#160;.zip&#160;&#187; constitu&#233;s d&#8217;applications open source, r&#233;cup&#233;r&#233;es sur https://portableapps.com/  le samedi 24 avril 2021.

Diff&#233;rentes tailles de fichier .zip sont propos&#233;es, en int&#233;grant un ensemble plus ou moins grand d&#8217;applications open source propos&#233;es par Portable App&#160;:
 &#8226; 1 Mo (1 000 000 octets)
 &#8226; 10 Mo (10 000 000 octets)
 &#8226; 100 Mo (100 000 000 octets)
 &#8226; 1 Go (1 000 000 000 octets)
 &#8226; 10 Go (10 000 000 000 octets)

D&#8217;autres fichiers, constitu&#233;s de donn&#233;es al&#233;atoires ou remplis d&#8217;un ensemble de z&#233;ros sont disponibles, pour d&#8217;autres types de test de d&#233;bit ou pour comparer les performances par rapport &#224; ces fichiers zip constitu&#233;s d&#8217;applications open source.

La cr&#233;ation des fichiers zip a &#233;t&#233; r&#233;alis&#233; avec Ubuntu 21.04, avec l&#8217;application &#171;&#160;Gestionnaire d&#8217;archives&#160;&#187; de Gnome, version 3.38.1

Vivien Gu&#233;ant

</file>